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4999275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KfkzvbdS2oysULpCClTkTJoel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1277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7" Type="http://schemas.openxmlformats.org/officeDocument/2006/relationships/font" Target="fonts/font4.fntdata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3.fntdata" /><Relationship Id="rId11" Type="http://schemas.openxmlformats.org/officeDocument/2006/relationships/presProps" Target="presProps.xml" /><Relationship Id="rId5" Type="http://schemas.openxmlformats.org/officeDocument/2006/relationships/font" Target="fonts/font2.fntdata" /><Relationship Id="rId10" Type="http://customschemas.google.com/relationships/presentationmetadata" Target="metadata" /><Relationship Id="rId4" Type="http://schemas.openxmlformats.org/officeDocument/2006/relationships/font" Target="fonts/font1.fntdata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685800"/>
            <a:ext cx="2470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9947" y="7364468"/>
            <a:ext cx="27539395" cy="1566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49911" y="23635039"/>
            <a:ext cx="24299466" cy="1086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451" y="2395804"/>
            <a:ext cx="27944386" cy="86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923830" y="12282594"/>
            <a:ext cx="28551627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611387" y="17970150"/>
            <a:ext cx="38134806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6563301" y="11186549"/>
            <a:ext cx="38134806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27451" y="2395804"/>
            <a:ext cx="27944386" cy="86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27451" y="11978973"/>
            <a:ext cx="27944386" cy="2855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10578" y="11218582"/>
            <a:ext cx="27944386" cy="1871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210578" y="30114111"/>
            <a:ext cx="27944386" cy="984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27451" y="2395804"/>
            <a:ext cx="27944386" cy="86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27451" y="11978973"/>
            <a:ext cx="13769697" cy="2855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402140" y="11978973"/>
            <a:ext cx="13769697" cy="2855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1" y="2395804"/>
            <a:ext cx="27944386" cy="86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231675" y="11031075"/>
            <a:ext cx="13706415" cy="540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5" y="16437235"/>
            <a:ext cx="13706415" cy="2417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02142" y="11031075"/>
            <a:ext cx="13773917" cy="540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02142" y="16437235"/>
            <a:ext cx="13773917" cy="2417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227451" y="2395804"/>
            <a:ext cx="27944386" cy="86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31671" y="2999952"/>
            <a:ext cx="10449614" cy="104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3773917" y="6479072"/>
            <a:ext cx="16402140" cy="3197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31671" y="13499783"/>
            <a:ext cx="10449614" cy="2501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31671" y="2999952"/>
            <a:ext cx="10449614" cy="1049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773917" y="6479072"/>
            <a:ext cx="16402140" cy="3197865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31671" y="13499783"/>
            <a:ext cx="10449614" cy="2501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1" y="2395804"/>
            <a:ext cx="27944386" cy="86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1" y="11978973"/>
            <a:ext cx="27944386" cy="2855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1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4" y="41707671"/>
            <a:ext cx="1093476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7" y="41707671"/>
            <a:ext cx="7289840" cy="239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1.jp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Relationship Id="rId9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Imagen que contiene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3579" t="26555" r="11943" b="32216"/>
          <a:stretch/>
        </p:blipFill>
        <p:spPr>
          <a:xfrm>
            <a:off x="11566880" y="862584"/>
            <a:ext cx="9490112" cy="30757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711255" y="24385198"/>
            <a:ext cx="13620885" cy="84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 aquí. Use fuente Arial 25-27.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1344611" y="14124097"/>
            <a:ext cx="14354175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aquí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Use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Arial 25-27.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1035685" y="6057871"/>
            <a:ext cx="30552501" cy="137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latin typeface="Arial" panose="020B0604020202020204" pitchFamily="34" charset="0"/>
                <a:ea typeface="Aptos" panose="02000000000000000000" pitchFamily="2" charset="0"/>
                <a:cs typeface="Arial" panose="020B0604020202020204" pitchFamily="34" charset="0"/>
              </a:rPr>
              <a:t>1er Autor, Institución, correo electrónico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latin typeface="Arial" panose="020B0604020202020204" pitchFamily="34" charset="0"/>
                <a:ea typeface="Aptos" panose="02000000000000000000" pitchFamily="2" charset="0"/>
                <a:cs typeface="Arial" panose="020B0604020202020204" pitchFamily="34" charset="0"/>
              </a:rPr>
              <a:t>2do Autor, Institución, correo electrónico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latin typeface="Arial" panose="020B0604020202020204" pitchFamily="34" charset="0"/>
                <a:ea typeface="Aptos" panose="02000000000000000000" pitchFamily="2" charset="0"/>
                <a:cs typeface="Arial" panose="020B0604020202020204" pitchFamily="34" charset="0"/>
              </a:rPr>
              <a:t>3er Autor, Institución, correo electrónico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2800" dirty="0">
              <a:latin typeface="Arial" panose="020B0604020202020204" pitchFamily="34" charset="0"/>
              <a:ea typeface="Aptos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6082963" y="5870575"/>
            <a:ext cx="2603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000" tIns="64475" rIns="129000" bIns="644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imes New Roman"/>
              <a:buNone/>
            </a:pPr>
            <a:endParaRPr sz="4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17946" y="8083106"/>
            <a:ext cx="32400000" cy="76200"/>
          </a:xfrm>
          <a:prstGeom prst="rect">
            <a:avLst/>
          </a:prstGeom>
          <a:solidFill>
            <a:srgbClr val="323F58"/>
          </a:solidFill>
          <a:ln>
            <a:noFill/>
          </a:ln>
        </p:spPr>
        <p:txBody>
          <a:bodyPr spcFirstLastPara="1" wrap="square" lIns="129000" tIns="64475" rIns="129000" bIns="6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31540" y="8557332"/>
            <a:ext cx="30944088" cy="55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RESUMEN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7619759" y="13949765"/>
            <a:ext cx="1435258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aquí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Use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Arial 25-27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17283906" y="24192739"/>
            <a:ext cx="14352587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aquí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Use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Arial 25-27.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7782975" y="4239946"/>
            <a:ext cx="17704197" cy="299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TÍTULO (UTILICE MAYÚSCULAS)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84722" y="15503623"/>
            <a:ext cx="132588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9000" tIns="64475" rIns="129000" bIns="6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551892" y="25889226"/>
            <a:ext cx="13258801" cy="80757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9000" tIns="64475" rIns="129000" bIns="6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7520475" y="15546944"/>
            <a:ext cx="13258800" cy="665437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9000" tIns="64475" rIns="129000" bIns="6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7241282" y="25856660"/>
            <a:ext cx="13258800" cy="79443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9000" tIns="64475" rIns="129000" bIns="6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220375" y="18203978"/>
            <a:ext cx="11125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Reemplazar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imagen.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Retirar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negro.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 ser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calidad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100 KB.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758803" y="29434556"/>
            <a:ext cx="11125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Reemplazar por imagen. Retirar borde negro.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 ser de alta calidad, mínimo de 100 KB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8587275" y="18203978"/>
            <a:ext cx="11125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Reemplazar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imagen.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Retirar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negro.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 ser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calidad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100 KB.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8183904" y="29476407"/>
            <a:ext cx="11125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Reemplazar por imagen. Retirar borde negro.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 ser de alta calidad, mínimo de 100 KB.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344611" y="12951993"/>
            <a:ext cx="4386263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i="0" u="none" strike="noStrike" cap="none" dirty="0">
                <a:solidFill>
                  <a:srgbClr val="323F58"/>
                </a:solidFill>
                <a:latin typeface="Arial"/>
                <a:ea typeface="Arial"/>
                <a:cs typeface="Arial"/>
                <a:sym typeface="Arial"/>
              </a:rPr>
              <a:t> · · TEXTO AQUÍ · ·</a:t>
            </a:r>
            <a:endParaRPr sz="3700" b="0" i="0" u="none" strike="noStrike" cap="none" dirty="0">
              <a:solidFill>
                <a:srgbClr val="323F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7552021" y="12893539"/>
            <a:ext cx="4386262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i="0" u="none" strike="noStrike" cap="none">
                <a:solidFill>
                  <a:srgbClr val="6B77A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1" i="0" u="none" strike="noStrike" cap="none">
                <a:solidFill>
                  <a:srgbClr val="323F58"/>
                </a:solidFill>
                <a:latin typeface="Arial"/>
                <a:ea typeface="Arial"/>
                <a:cs typeface="Arial"/>
                <a:sym typeface="Arial"/>
              </a:rPr>
              <a:t>· · TEXTO AQUÍ · ·</a:t>
            </a:r>
            <a:endParaRPr sz="3700" b="0" i="0" u="none" strike="noStrike" cap="none">
              <a:solidFill>
                <a:srgbClr val="323F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555340" y="23465176"/>
            <a:ext cx="4386263" cy="6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· · TEXTO AQUÍ · ·</a:t>
            </a:r>
            <a:endParaRPr sz="37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7230911" y="23092942"/>
            <a:ext cx="4348691" cy="6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i="0" u="none" strike="noStrike" cap="none">
                <a:solidFill>
                  <a:srgbClr val="323F58"/>
                </a:solidFill>
                <a:latin typeface="Arial"/>
                <a:ea typeface="Arial"/>
                <a:cs typeface="Arial"/>
                <a:sym typeface="Arial"/>
              </a:rPr>
              <a:t> · · TEXTO AQUÍ · ·</a:t>
            </a:r>
            <a:endParaRPr sz="3700" b="0" i="0" u="none" strike="noStrike" cap="none">
              <a:solidFill>
                <a:srgbClr val="323F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20460" y="41951944"/>
            <a:ext cx="2658244" cy="251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63378" y="41925965"/>
            <a:ext cx="2588643" cy="251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6">
            <a:alphaModFix/>
          </a:blip>
          <a:srcRect l="7371" t="1" r="11567" b="-771"/>
          <a:stretch/>
        </p:blipFill>
        <p:spPr>
          <a:xfrm>
            <a:off x="11906296" y="41970520"/>
            <a:ext cx="2588643" cy="255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7">
            <a:alphaModFix/>
          </a:blip>
          <a:srcRect l="672980" t="17270" r="-672980" b="5664"/>
          <a:stretch/>
        </p:blipFill>
        <p:spPr>
          <a:xfrm>
            <a:off x="27318397" y="1483750"/>
            <a:ext cx="3967053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8">
            <a:alphaModFix/>
          </a:blip>
          <a:srcRect l="10341" t="7391" r="10379" b="7754"/>
          <a:stretch/>
        </p:blipFill>
        <p:spPr>
          <a:xfrm>
            <a:off x="26675003" y="924594"/>
            <a:ext cx="5031075" cy="419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090CC7C-80C2-5D5B-4855-8E7AB574F1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990" y="950152"/>
            <a:ext cx="4333890" cy="4613369"/>
          </a:xfrm>
          <a:prstGeom prst="rect">
            <a:avLst/>
          </a:prstGeom>
        </p:spPr>
      </p:pic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33368607-E22E-E424-5577-A92A560BDD79}"/>
              </a:ext>
            </a:extLst>
          </p:cNvPr>
          <p:cNvSpPr/>
          <p:nvPr/>
        </p:nvSpPr>
        <p:spPr>
          <a:xfrm>
            <a:off x="-41116" y="11308982"/>
            <a:ext cx="32400000" cy="76200"/>
          </a:xfrm>
          <a:prstGeom prst="rect">
            <a:avLst/>
          </a:prstGeom>
          <a:solidFill>
            <a:srgbClr val="323F58"/>
          </a:solidFill>
          <a:ln>
            <a:noFill/>
          </a:ln>
        </p:spPr>
        <p:txBody>
          <a:bodyPr spcFirstLastPara="1" wrap="square" lIns="129000" tIns="64475" rIns="129000" bIns="6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1;p1">
            <a:extLst>
              <a:ext uri="{FF2B5EF4-FFF2-40B4-BE49-F238E27FC236}">
                <a16:creationId xmlns:a16="http://schemas.microsoft.com/office/drawing/2014/main" id="{F5CE64E9-D3B1-3B8F-2C97-6F72F80B62AD}"/>
              </a:ext>
            </a:extLst>
          </p:cNvPr>
          <p:cNvSpPr txBox="1"/>
          <p:nvPr/>
        </p:nvSpPr>
        <p:spPr>
          <a:xfrm>
            <a:off x="432713" y="11969521"/>
            <a:ext cx="15650250" cy="81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989EFDEE-45B1-C829-1296-582190C4009E}"/>
              </a:ext>
            </a:extLst>
          </p:cNvPr>
          <p:cNvSpPr/>
          <p:nvPr/>
        </p:nvSpPr>
        <p:spPr>
          <a:xfrm rot="5400000">
            <a:off x="4622054" y="22908662"/>
            <a:ext cx="23182132" cy="108471"/>
          </a:xfrm>
          <a:prstGeom prst="rect">
            <a:avLst/>
          </a:prstGeom>
          <a:solidFill>
            <a:srgbClr val="323F58"/>
          </a:solidFill>
          <a:ln>
            <a:noFill/>
          </a:ln>
        </p:spPr>
        <p:txBody>
          <a:bodyPr spcFirstLastPara="1" wrap="square" lIns="129000" tIns="64475" rIns="129000" bIns="6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1;p1">
            <a:extLst>
              <a:ext uri="{FF2B5EF4-FFF2-40B4-BE49-F238E27FC236}">
                <a16:creationId xmlns:a16="http://schemas.microsoft.com/office/drawing/2014/main" id="{B86AD717-CCA8-75A1-6BDC-6A905FB7F859}"/>
              </a:ext>
            </a:extLst>
          </p:cNvPr>
          <p:cNvSpPr txBox="1"/>
          <p:nvPr/>
        </p:nvSpPr>
        <p:spPr>
          <a:xfrm>
            <a:off x="16635074" y="11983626"/>
            <a:ext cx="15650250" cy="91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89;p1">
            <a:extLst>
              <a:ext uri="{FF2B5EF4-FFF2-40B4-BE49-F238E27FC236}">
                <a16:creationId xmlns:a16="http://schemas.microsoft.com/office/drawing/2014/main" id="{772EF544-F3B4-ABFF-7999-A487FB4A7368}"/>
              </a:ext>
            </a:extLst>
          </p:cNvPr>
          <p:cNvSpPr/>
          <p:nvPr/>
        </p:nvSpPr>
        <p:spPr>
          <a:xfrm>
            <a:off x="20638" y="34521916"/>
            <a:ext cx="32400000" cy="76200"/>
          </a:xfrm>
          <a:prstGeom prst="rect">
            <a:avLst/>
          </a:prstGeom>
          <a:solidFill>
            <a:srgbClr val="323F58"/>
          </a:solidFill>
          <a:ln>
            <a:noFill/>
          </a:ln>
        </p:spPr>
        <p:txBody>
          <a:bodyPr spcFirstLastPara="1" wrap="square" lIns="129000" tIns="64475" rIns="129000" bIns="6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9;p1">
            <a:extLst>
              <a:ext uri="{FF2B5EF4-FFF2-40B4-BE49-F238E27FC236}">
                <a16:creationId xmlns:a16="http://schemas.microsoft.com/office/drawing/2014/main" id="{55E299BD-9355-9EBE-865E-3874A282B7E2}"/>
              </a:ext>
            </a:extLst>
          </p:cNvPr>
          <p:cNvSpPr/>
          <p:nvPr/>
        </p:nvSpPr>
        <p:spPr>
          <a:xfrm>
            <a:off x="20638" y="59721296"/>
            <a:ext cx="32400000" cy="76200"/>
          </a:xfrm>
          <a:prstGeom prst="rect">
            <a:avLst/>
          </a:prstGeom>
          <a:solidFill>
            <a:srgbClr val="323F58"/>
          </a:solidFill>
          <a:ln>
            <a:noFill/>
          </a:ln>
        </p:spPr>
        <p:txBody>
          <a:bodyPr spcFirstLastPara="1" wrap="square" lIns="129000" tIns="64475" rIns="129000" bIns="6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9;p1">
            <a:extLst>
              <a:ext uri="{FF2B5EF4-FFF2-40B4-BE49-F238E27FC236}">
                <a16:creationId xmlns:a16="http://schemas.microsoft.com/office/drawing/2014/main" id="{C717012C-9A9F-7894-4E48-3DD6D1FC33EB}"/>
              </a:ext>
            </a:extLst>
          </p:cNvPr>
          <p:cNvSpPr/>
          <p:nvPr/>
        </p:nvSpPr>
        <p:spPr>
          <a:xfrm>
            <a:off x="-17946" y="41626761"/>
            <a:ext cx="32400000" cy="76200"/>
          </a:xfrm>
          <a:prstGeom prst="rect">
            <a:avLst/>
          </a:prstGeom>
          <a:solidFill>
            <a:srgbClr val="323F58"/>
          </a:solidFill>
          <a:ln>
            <a:noFill/>
          </a:ln>
        </p:spPr>
        <p:txBody>
          <a:bodyPr spcFirstLastPara="1" wrap="square" lIns="129000" tIns="64475" rIns="129000" bIns="6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1;p1">
            <a:extLst>
              <a:ext uri="{FF2B5EF4-FFF2-40B4-BE49-F238E27FC236}">
                <a16:creationId xmlns:a16="http://schemas.microsoft.com/office/drawing/2014/main" id="{EA83BADB-73E8-B013-54B1-05321D096F4C}"/>
              </a:ext>
            </a:extLst>
          </p:cNvPr>
          <p:cNvSpPr txBox="1"/>
          <p:nvPr/>
        </p:nvSpPr>
        <p:spPr>
          <a:xfrm>
            <a:off x="429833" y="34742302"/>
            <a:ext cx="30852739" cy="72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CONCLUSIONES </a:t>
            </a:r>
          </a:p>
        </p:txBody>
      </p:sp>
      <p:sp>
        <p:nvSpPr>
          <p:cNvPr id="20" name="Google Shape;86;p1">
            <a:extLst>
              <a:ext uri="{FF2B5EF4-FFF2-40B4-BE49-F238E27FC236}">
                <a16:creationId xmlns:a16="http://schemas.microsoft.com/office/drawing/2014/main" id="{C360AB93-BC20-F137-B1D3-194204E7F009}"/>
              </a:ext>
            </a:extLst>
          </p:cNvPr>
          <p:cNvSpPr txBox="1"/>
          <p:nvPr/>
        </p:nvSpPr>
        <p:spPr>
          <a:xfrm>
            <a:off x="531540" y="9169412"/>
            <a:ext cx="30908909" cy="176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aquí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Use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Arial 25-27.</a:t>
            </a:r>
            <a:endParaRPr dirty="0"/>
          </a:p>
        </p:txBody>
      </p:sp>
      <p:sp>
        <p:nvSpPr>
          <p:cNvPr id="22" name="Google Shape;86;p1">
            <a:extLst>
              <a:ext uri="{FF2B5EF4-FFF2-40B4-BE49-F238E27FC236}">
                <a16:creationId xmlns:a16="http://schemas.microsoft.com/office/drawing/2014/main" id="{2B9D12EC-406A-D83D-1369-90800459C372}"/>
              </a:ext>
            </a:extLst>
          </p:cNvPr>
          <p:cNvSpPr txBox="1"/>
          <p:nvPr/>
        </p:nvSpPr>
        <p:spPr>
          <a:xfrm>
            <a:off x="432711" y="35558628"/>
            <a:ext cx="30849861" cy="263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aquí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Use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Arial 25-27.</a:t>
            </a:r>
            <a:endParaRPr dirty="0"/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07FED1BC-5634-454C-8C53-CD3E0207A050}"/>
              </a:ext>
            </a:extLst>
          </p:cNvPr>
          <p:cNvSpPr txBox="1"/>
          <p:nvPr/>
        </p:nvSpPr>
        <p:spPr>
          <a:xfrm>
            <a:off x="429833" y="38247172"/>
            <a:ext cx="30852739" cy="72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002060"/>
                </a:solidFill>
              </a:rPr>
              <a:t>BIBLIOGRAFÍA</a:t>
            </a:r>
            <a:endParaRPr lang="es-MX" sz="3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F6FA57F4-3BFD-37C3-CA36-B031E37D0F59}"/>
              </a:ext>
            </a:extLst>
          </p:cNvPr>
          <p:cNvSpPr txBox="1"/>
          <p:nvPr/>
        </p:nvSpPr>
        <p:spPr>
          <a:xfrm>
            <a:off x="531540" y="39005105"/>
            <a:ext cx="30849861" cy="263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950" tIns="63475" rIns="126950" bIns="634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aquí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Use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Arial 25-27.</a:t>
            </a:r>
            <a:endParaRPr dirty="0"/>
          </a:p>
        </p:txBody>
      </p:sp>
      <p:sp>
        <p:nvSpPr>
          <p:cNvPr id="9" name="Google Shape;89;p1">
            <a:extLst>
              <a:ext uri="{FF2B5EF4-FFF2-40B4-BE49-F238E27FC236}">
                <a16:creationId xmlns:a16="http://schemas.microsoft.com/office/drawing/2014/main" id="{690E7710-5177-D938-48C4-166EAEB35FB6}"/>
              </a:ext>
            </a:extLst>
          </p:cNvPr>
          <p:cNvSpPr/>
          <p:nvPr/>
        </p:nvSpPr>
        <p:spPr>
          <a:xfrm>
            <a:off x="-17946" y="37950820"/>
            <a:ext cx="32400000" cy="76200"/>
          </a:xfrm>
          <a:prstGeom prst="rect">
            <a:avLst/>
          </a:prstGeom>
          <a:solidFill>
            <a:srgbClr val="323F58"/>
          </a:solidFill>
          <a:ln>
            <a:noFill/>
          </a:ln>
        </p:spPr>
        <p:txBody>
          <a:bodyPr spcFirstLastPara="1" wrap="square" lIns="129000" tIns="64475" rIns="129000" bIns="6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Personalizado</PresentationFormat>
  <Paragraphs>28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Torrres</dc:creator>
  <cp:lastModifiedBy>ANGELA ZAMORA DIAZ</cp:lastModifiedBy>
  <cp:revision>7</cp:revision>
  <dcterms:created xsi:type="dcterms:W3CDTF">2022-11-05T18:34:29Z</dcterms:created>
  <dcterms:modified xsi:type="dcterms:W3CDTF">2025-02-17T20:33:21Z</dcterms:modified>
</cp:coreProperties>
</file>