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jwZd8tlBzG0Dd7JXVajTSTnvfd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italic.fntdata"/><Relationship Id="rId6" Type="http://schemas.openxmlformats.org/officeDocument/2006/relationships/slide" Target="slides/slide1.xml"/><Relationship Id="rId18"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55b1aecd200abad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55b1aecd200abad6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55b1aecd200abad6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55b1aecd200abad6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8.jpg"/><Relationship Id="rId6"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1701348" y="2107157"/>
            <a:ext cx="14885304" cy="7143548"/>
            <a:chOff x="0" y="-28575"/>
            <a:chExt cx="3920409" cy="1881428"/>
          </a:xfrm>
        </p:grpSpPr>
        <p:sp>
          <p:nvSpPr>
            <p:cNvPr id="85" name="Google Shape;85;p1"/>
            <p:cNvSpPr/>
            <p:nvPr/>
          </p:nvSpPr>
          <p:spPr>
            <a:xfrm>
              <a:off x="0" y="0"/>
              <a:ext cx="3920409" cy="1852853"/>
            </a:xfrm>
            <a:custGeom>
              <a:rect b="b" l="l" r="r" t="t"/>
              <a:pathLst>
                <a:path extrusionOk="0" h="1852853" w="3920409">
                  <a:moveTo>
                    <a:pt x="0" y="0"/>
                  </a:moveTo>
                  <a:lnTo>
                    <a:pt x="3920409" y="0"/>
                  </a:lnTo>
                  <a:lnTo>
                    <a:pt x="3920409" y="1852853"/>
                  </a:lnTo>
                  <a:lnTo>
                    <a:pt x="0" y="1852853"/>
                  </a:lnTo>
                  <a:close/>
                </a:path>
              </a:pathLst>
            </a:custGeom>
            <a:solidFill>
              <a:srgbClr val="000000">
                <a:alpha val="0"/>
              </a:srgbClr>
            </a:solidFill>
            <a:ln cap="sq" cmpd="sng" w="19050">
              <a:solidFill>
                <a:srgbClr val="000000"/>
              </a:solidFill>
              <a:prstDash val="solid"/>
              <a:miter lim="8000"/>
              <a:headEnd len="sm" w="sm" type="none"/>
              <a:tailEnd len="sm" w="sm" type="none"/>
            </a:ln>
          </p:spPr>
        </p:sp>
        <p:sp>
          <p:nvSpPr>
            <p:cNvPr id="86" name="Google Shape;86;p1"/>
            <p:cNvSpPr txBox="1"/>
            <p:nvPr/>
          </p:nvSpPr>
          <p:spPr>
            <a:xfrm>
              <a:off x="0" y="-28575"/>
              <a:ext cx="3920409" cy="1881428"/>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1"/>
          <p:cNvGrpSpPr/>
          <p:nvPr/>
        </p:nvGrpSpPr>
        <p:grpSpPr>
          <a:xfrm>
            <a:off x="839450" y="958174"/>
            <a:ext cx="5157375" cy="4235693"/>
            <a:chOff x="0" y="-28575"/>
            <a:chExt cx="1394903" cy="1130332"/>
          </a:xfrm>
        </p:grpSpPr>
        <p:sp>
          <p:nvSpPr>
            <p:cNvPr id="88" name="Google Shape;88;p1"/>
            <p:cNvSpPr/>
            <p:nvPr/>
          </p:nvSpPr>
          <p:spPr>
            <a:xfrm>
              <a:off x="0" y="0"/>
              <a:ext cx="1394903" cy="1101757"/>
            </a:xfrm>
            <a:custGeom>
              <a:rect b="b" l="l" r="r" t="t"/>
              <a:pathLst>
                <a:path extrusionOk="0" h="1101757" w="1394903">
                  <a:moveTo>
                    <a:pt x="0" y="0"/>
                  </a:moveTo>
                  <a:lnTo>
                    <a:pt x="1394903" y="0"/>
                  </a:lnTo>
                  <a:lnTo>
                    <a:pt x="1394903" y="1101757"/>
                  </a:lnTo>
                  <a:lnTo>
                    <a:pt x="0" y="1101757"/>
                  </a:lnTo>
                  <a:close/>
                </a:path>
              </a:pathLst>
            </a:custGeom>
            <a:solidFill>
              <a:srgbClr val="EDECED"/>
            </a:solidFill>
            <a:ln>
              <a:noFill/>
            </a:ln>
          </p:spPr>
        </p:sp>
        <p:sp>
          <p:nvSpPr>
            <p:cNvPr id="89" name="Google Shape;89;p1"/>
            <p:cNvSpPr txBox="1"/>
            <p:nvPr/>
          </p:nvSpPr>
          <p:spPr>
            <a:xfrm>
              <a:off x="0" y="-28575"/>
              <a:ext cx="1394903" cy="1130332"/>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
          <p:cNvGrpSpPr/>
          <p:nvPr/>
        </p:nvGrpSpPr>
        <p:grpSpPr>
          <a:xfrm>
            <a:off x="11669200" y="5943726"/>
            <a:ext cx="5959042" cy="3754257"/>
            <a:chOff x="0" y="-129644"/>
            <a:chExt cx="7453461" cy="4780666"/>
          </a:xfrm>
        </p:grpSpPr>
        <p:grpSp>
          <p:nvGrpSpPr>
            <p:cNvPr id="91" name="Google Shape;91;p1"/>
            <p:cNvGrpSpPr/>
            <p:nvPr/>
          </p:nvGrpSpPr>
          <p:grpSpPr>
            <a:xfrm>
              <a:off x="0" y="-129644"/>
              <a:ext cx="7453461" cy="4780666"/>
              <a:chOff x="0" y="-28575"/>
              <a:chExt cx="1642829" cy="1053714"/>
            </a:xfrm>
          </p:grpSpPr>
          <p:sp>
            <p:nvSpPr>
              <p:cNvPr id="92" name="Google Shape;92;p1"/>
              <p:cNvSpPr/>
              <p:nvPr/>
            </p:nvSpPr>
            <p:spPr>
              <a:xfrm>
                <a:off x="0" y="0"/>
                <a:ext cx="1642829" cy="1025139"/>
              </a:xfrm>
              <a:custGeom>
                <a:rect b="b" l="l" r="r" t="t"/>
                <a:pathLst>
                  <a:path extrusionOk="0" h="1025139" w="1642829">
                    <a:moveTo>
                      <a:pt x="0" y="0"/>
                    </a:moveTo>
                    <a:lnTo>
                      <a:pt x="1642829" y="0"/>
                    </a:lnTo>
                    <a:lnTo>
                      <a:pt x="1642829" y="1025139"/>
                    </a:lnTo>
                    <a:lnTo>
                      <a:pt x="0" y="1025139"/>
                    </a:lnTo>
                    <a:close/>
                  </a:path>
                </a:pathLst>
              </a:custGeom>
              <a:solidFill>
                <a:srgbClr val="031573"/>
              </a:solidFill>
              <a:ln>
                <a:noFill/>
              </a:ln>
            </p:spPr>
          </p:sp>
          <p:sp>
            <p:nvSpPr>
              <p:cNvPr id="93" name="Google Shape;93;p1"/>
              <p:cNvSpPr txBox="1"/>
              <p:nvPr/>
            </p:nvSpPr>
            <p:spPr>
              <a:xfrm>
                <a:off x="0" y="-28575"/>
                <a:ext cx="1642829" cy="1053714"/>
              </a:xfrm>
              <a:prstGeom prst="rect">
                <a:avLst/>
              </a:prstGeom>
              <a:noFill/>
              <a:ln>
                <a:noFill/>
              </a:ln>
            </p:spPr>
            <p:txBody>
              <a:bodyPr anchorCtr="0" anchor="ctr" bIns="50800" lIns="50800" spcFirstLastPara="1" rIns="50800" wrap="square" tIns="50800">
                <a:noAutofit/>
              </a:bodyPr>
              <a:lstStyle/>
              <a:p>
                <a:pPr indent="0" lvl="0" marL="0" marR="0" rtl="0" algn="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1"/>
            <p:cNvSpPr txBox="1"/>
            <p:nvPr/>
          </p:nvSpPr>
          <p:spPr>
            <a:xfrm>
              <a:off x="557051" y="3204639"/>
              <a:ext cx="6339300" cy="502200"/>
            </a:xfrm>
            <a:prstGeom prst="rect">
              <a:avLst/>
            </a:prstGeom>
            <a:noFill/>
            <a:ln>
              <a:noFill/>
            </a:ln>
          </p:spPr>
          <p:txBody>
            <a:bodyPr anchorCtr="0" anchor="t" bIns="0" lIns="0" spcFirstLastPara="1" rIns="0" wrap="square" tIns="0">
              <a:spAutoFit/>
            </a:bodyPr>
            <a:lstStyle/>
            <a:p>
              <a:pPr indent="0" lvl="0" marL="0" marR="0" rtl="0" algn="r">
                <a:lnSpc>
                  <a:spcPct val="130101"/>
                </a:lnSpc>
                <a:spcBef>
                  <a:spcPts val="0"/>
                </a:spcBef>
                <a:spcAft>
                  <a:spcPts val="0"/>
                </a:spcAft>
                <a:buNone/>
              </a:pPr>
              <a:r>
                <a:rPr b="1" i="0" lang="en-US" sz="1970" u="none" cap="none" strike="noStrike">
                  <a:solidFill>
                    <a:srgbClr val="C2D6EB"/>
                  </a:solidFill>
                  <a:latin typeface="Century Gothic"/>
                  <a:ea typeface="Century Gothic"/>
                  <a:cs typeface="Century Gothic"/>
                  <a:sym typeface="Century Gothic"/>
                </a:rPr>
                <a:t>NOMBRE AUTOR</a:t>
              </a:r>
              <a:endParaRPr>
                <a:latin typeface="Century Gothic"/>
                <a:ea typeface="Century Gothic"/>
                <a:cs typeface="Century Gothic"/>
                <a:sym typeface="Century Gothic"/>
              </a:endParaRPr>
            </a:p>
          </p:txBody>
        </p:sp>
        <p:sp>
          <p:nvSpPr>
            <p:cNvPr id="95" name="Google Shape;95;p1"/>
            <p:cNvSpPr txBox="1"/>
            <p:nvPr/>
          </p:nvSpPr>
          <p:spPr>
            <a:xfrm>
              <a:off x="557051" y="3719968"/>
              <a:ext cx="6339300" cy="355200"/>
            </a:xfrm>
            <a:prstGeom prst="rect">
              <a:avLst/>
            </a:prstGeom>
            <a:noFill/>
            <a:ln>
              <a:noFill/>
            </a:ln>
          </p:spPr>
          <p:txBody>
            <a:bodyPr anchorCtr="0" anchor="t" bIns="0" lIns="0" spcFirstLastPara="1" rIns="0" wrap="square" tIns="0">
              <a:spAutoFit/>
            </a:bodyPr>
            <a:lstStyle/>
            <a:p>
              <a:pPr indent="0" lvl="0" marL="0" marR="0" rtl="0" algn="r">
                <a:lnSpc>
                  <a:spcPct val="130101"/>
                </a:lnSpc>
                <a:spcBef>
                  <a:spcPts val="0"/>
                </a:spcBef>
                <a:spcAft>
                  <a:spcPts val="0"/>
                </a:spcAft>
                <a:buNone/>
              </a:pPr>
              <a:r>
                <a:rPr i="0" lang="en-US" u="none" cap="none" strike="noStrike">
                  <a:solidFill>
                    <a:srgbClr val="FFFFFF"/>
                  </a:solidFill>
                  <a:latin typeface="Century Gothic"/>
                  <a:ea typeface="Century Gothic"/>
                  <a:cs typeface="Century Gothic"/>
                  <a:sym typeface="Century Gothic"/>
                </a:rPr>
                <a:t>FACULTAD</a:t>
              </a:r>
              <a:endParaRPr>
                <a:latin typeface="Century Gothic"/>
                <a:ea typeface="Century Gothic"/>
                <a:cs typeface="Century Gothic"/>
                <a:sym typeface="Century Gothic"/>
              </a:endParaRPr>
            </a:p>
          </p:txBody>
        </p:sp>
        <p:sp>
          <p:nvSpPr>
            <p:cNvPr id="96" name="Google Shape;96;p1"/>
            <p:cNvSpPr txBox="1"/>
            <p:nvPr/>
          </p:nvSpPr>
          <p:spPr>
            <a:xfrm>
              <a:off x="557051" y="474788"/>
              <a:ext cx="6339300" cy="502200"/>
            </a:xfrm>
            <a:prstGeom prst="rect">
              <a:avLst/>
            </a:prstGeom>
            <a:noFill/>
            <a:ln>
              <a:noFill/>
            </a:ln>
          </p:spPr>
          <p:txBody>
            <a:bodyPr anchorCtr="0" anchor="t" bIns="0" lIns="0" spcFirstLastPara="1" rIns="0" wrap="square" tIns="0">
              <a:spAutoFit/>
            </a:bodyPr>
            <a:lstStyle/>
            <a:p>
              <a:pPr indent="0" lvl="0" marL="0" marR="0" rtl="0" algn="r">
                <a:lnSpc>
                  <a:spcPct val="130101"/>
                </a:lnSpc>
                <a:spcBef>
                  <a:spcPts val="0"/>
                </a:spcBef>
                <a:spcAft>
                  <a:spcPts val="0"/>
                </a:spcAft>
                <a:buNone/>
              </a:pPr>
              <a:r>
                <a:rPr b="1" i="0" lang="en-US" sz="1970" u="none" cap="none" strike="noStrike">
                  <a:solidFill>
                    <a:srgbClr val="C2D6EB"/>
                  </a:solidFill>
                  <a:latin typeface="Century Gothic"/>
                  <a:ea typeface="Century Gothic"/>
                  <a:cs typeface="Century Gothic"/>
                  <a:sym typeface="Century Gothic"/>
                </a:rPr>
                <a:t>NOMBRE AUTOR</a:t>
              </a:r>
              <a:endParaRPr>
                <a:latin typeface="Century Gothic"/>
                <a:ea typeface="Century Gothic"/>
                <a:cs typeface="Century Gothic"/>
                <a:sym typeface="Century Gothic"/>
              </a:endParaRPr>
            </a:p>
          </p:txBody>
        </p:sp>
        <p:sp>
          <p:nvSpPr>
            <p:cNvPr id="97" name="Google Shape;97;p1"/>
            <p:cNvSpPr txBox="1"/>
            <p:nvPr/>
          </p:nvSpPr>
          <p:spPr>
            <a:xfrm>
              <a:off x="557051" y="990118"/>
              <a:ext cx="6339300" cy="355200"/>
            </a:xfrm>
            <a:prstGeom prst="rect">
              <a:avLst/>
            </a:prstGeom>
            <a:noFill/>
            <a:ln>
              <a:noFill/>
            </a:ln>
          </p:spPr>
          <p:txBody>
            <a:bodyPr anchorCtr="0" anchor="t" bIns="0" lIns="0" spcFirstLastPara="1" rIns="0" wrap="square" tIns="0">
              <a:spAutoFit/>
            </a:bodyPr>
            <a:lstStyle/>
            <a:p>
              <a:pPr indent="0" lvl="0" marL="0" marR="0" rtl="0" algn="r">
                <a:lnSpc>
                  <a:spcPct val="130101"/>
                </a:lnSpc>
                <a:spcBef>
                  <a:spcPts val="0"/>
                </a:spcBef>
                <a:spcAft>
                  <a:spcPts val="0"/>
                </a:spcAft>
                <a:buNone/>
              </a:pPr>
              <a:r>
                <a:rPr i="0" lang="en-US" u="none" cap="none" strike="noStrike">
                  <a:solidFill>
                    <a:srgbClr val="FFFFFF"/>
                  </a:solidFill>
                  <a:latin typeface="Century Gothic"/>
                  <a:ea typeface="Century Gothic"/>
                  <a:cs typeface="Century Gothic"/>
                  <a:sym typeface="Century Gothic"/>
                </a:rPr>
                <a:t>FACULTAD</a:t>
              </a:r>
              <a:endParaRPr>
                <a:latin typeface="Century Gothic"/>
                <a:ea typeface="Century Gothic"/>
                <a:cs typeface="Century Gothic"/>
                <a:sym typeface="Century Gothic"/>
              </a:endParaRPr>
            </a:p>
          </p:txBody>
        </p:sp>
        <p:sp>
          <p:nvSpPr>
            <p:cNvPr id="98" name="Google Shape;98;p1"/>
            <p:cNvSpPr txBox="1"/>
            <p:nvPr/>
          </p:nvSpPr>
          <p:spPr>
            <a:xfrm>
              <a:off x="557051" y="1834928"/>
              <a:ext cx="6339300" cy="502200"/>
            </a:xfrm>
            <a:prstGeom prst="rect">
              <a:avLst/>
            </a:prstGeom>
            <a:noFill/>
            <a:ln>
              <a:noFill/>
            </a:ln>
          </p:spPr>
          <p:txBody>
            <a:bodyPr anchorCtr="0" anchor="t" bIns="0" lIns="0" spcFirstLastPara="1" rIns="0" wrap="square" tIns="0">
              <a:spAutoFit/>
            </a:bodyPr>
            <a:lstStyle/>
            <a:p>
              <a:pPr indent="0" lvl="0" marL="0" marR="0" rtl="0" algn="r">
                <a:lnSpc>
                  <a:spcPct val="130101"/>
                </a:lnSpc>
                <a:spcBef>
                  <a:spcPts val="0"/>
                </a:spcBef>
                <a:spcAft>
                  <a:spcPts val="0"/>
                </a:spcAft>
                <a:buNone/>
              </a:pPr>
              <a:r>
                <a:rPr b="1" i="0" lang="en-US" sz="1970" u="none" cap="none" strike="noStrike">
                  <a:solidFill>
                    <a:srgbClr val="C2D6EB"/>
                  </a:solidFill>
                  <a:latin typeface="Century Gothic"/>
                  <a:ea typeface="Century Gothic"/>
                  <a:cs typeface="Century Gothic"/>
                  <a:sym typeface="Century Gothic"/>
                </a:rPr>
                <a:t>NOMBRE AUTOR</a:t>
              </a:r>
              <a:endParaRPr>
                <a:latin typeface="Century Gothic"/>
                <a:ea typeface="Century Gothic"/>
                <a:cs typeface="Century Gothic"/>
                <a:sym typeface="Century Gothic"/>
              </a:endParaRPr>
            </a:p>
          </p:txBody>
        </p:sp>
        <p:sp>
          <p:nvSpPr>
            <p:cNvPr id="99" name="Google Shape;99;p1"/>
            <p:cNvSpPr txBox="1"/>
            <p:nvPr/>
          </p:nvSpPr>
          <p:spPr>
            <a:xfrm>
              <a:off x="557051" y="2350258"/>
              <a:ext cx="6339300" cy="355200"/>
            </a:xfrm>
            <a:prstGeom prst="rect">
              <a:avLst/>
            </a:prstGeom>
            <a:noFill/>
            <a:ln>
              <a:noFill/>
            </a:ln>
          </p:spPr>
          <p:txBody>
            <a:bodyPr anchorCtr="0" anchor="t" bIns="0" lIns="0" spcFirstLastPara="1" rIns="0" wrap="square" tIns="0">
              <a:spAutoFit/>
            </a:bodyPr>
            <a:lstStyle/>
            <a:p>
              <a:pPr indent="0" lvl="0" marL="0" marR="0" rtl="0" algn="r">
                <a:lnSpc>
                  <a:spcPct val="130101"/>
                </a:lnSpc>
                <a:spcBef>
                  <a:spcPts val="0"/>
                </a:spcBef>
                <a:spcAft>
                  <a:spcPts val="0"/>
                </a:spcAft>
                <a:buNone/>
              </a:pPr>
              <a:r>
                <a:rPr i="0" lang="en-US" u="none" cap="none" strike="noStrike">
                  <a:solidFill>
                    <a:srgbClr val="FFFFFF"/>
                  </a:solidFill>
                  <a:latin typeface="Century Gothic"/>
                  <a:ea typeface="Century Gothic"/>
                  <a:cs typeface="Century Gothic"/>
                  <a:sym typeface="Century Gothic"/>
                </a:rPr>
                <a:t>FACULTAD</a:t>
              </a:r>
              <a:endParaRPr i="0" u="none" cap="none" strike="noStrike">
                <a:solidFill>
                  <a:srgbClr val="FFFFFF"/>
                </a:solidFill>
                <a:latin typeface="Century Gothic"/>
                <a:ea typeface="Century Gothic"/>
                <a:cs typeface="Century Gothic"/>
                <a:sym typeface="Century Gothic"/>
              </a:endParaRPr>
            </a:p>
          </p:txBody>
        </p:sp>
      </p:grpSp>
      <p:sp>
        <p:nvSpPr>
          <p:cNvPr id="100" name="Google Shape;100;p1"/>
          <p:cNvSpPr txBox="1"/>
          <p:nvPr/>
        </p:nvSpPr>
        <p:spPr>
          <a:xfrm>
            <a:off x="2386850" y="5530700"/>
            <a:ext cx="8517300" cy="5196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2400" u="none" cap="none" strike="noStrike">
                <a:solidFill>
                  <a:srgbClr val="000000"/>
                </a:solidFill>
                <a:latin typeface="Century Gothic"/>
                <a:ea typeface="Century Gothic"/>
                <a:cs typeface="Century Gothic"/>
                <a:sym typeface="Century Gothic"/>
              </a:rPr>
              <a:t>4to Congreso Internacional de Ingeniería Industrial UNAM</a:t>
            </a:r>
            <a:endParaRPr sz="2400">
              <a:latin typeface="Century Gothic"/>
              <a:ea typeface="Century Gothic"/>
              <a:cs typeface="Century Gothic"/>
              <a:sym typeface="Century Gothic"/>
            </a:endParaRPr>
          </a:p>
        </p:txBody>
      </p:sp>
      <p:sp>
        <p:nvSpPr>
          <p:cNvPr id="101" name="Google Shape;101;p1"/>
          <p:cNvSpPr txBox="1"/>
          <p:nvPr/>
        </p:nvSpPr>
        <p:spPr>
          <a:xfrm>
            <a:off x="2386852" y="2707831"/>
            <a:ext cx="6757200" cy="1847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6000" u="none" cap="none" strike="noStrike">
                <a:solidFill>
                  <a:srgbClr val="031573"/>
                </a:solidFill>
                <a:latin typeface="Century Gothic"/>
                <a:ea typeface="Century Gothic"/>
                <a:cs typeface="Century Gothic"/>
                <a:sym typeface="Century Gothic"/>
              </a:rPr>
              <a:t>NOMBRE DEL ARTICULO</a:t>
            </a:r>
            <a:endParaRPr sz="6000">
              <a:latin typeface="Century Gothic"/>
              <a:ea typeface="Century Gothic"/>
              <a:cs typeface="Century Gothic"/>
              <a:sym typeface="Century Gothic"/>
            </a:endParaRPr>
          </a:p>
        </p:txBody>
      </p:sp>
      <p:pic>
        <p:nvPicPr>
          <p:cNvPr id="102" name="Google Shape;102;p1"/>
          <p:cNvPicPr preferRelativeResize="0"/>
          <p:nvPr/>
        </p:nvPicPr>
        <p:blipFill rotWithShape="1">
          <a:blip r:embed="rId3">
            <a:alphaModFix/>
          </a:blip>
          <a:srcRect b="31544" l="11516" r="11133" t="24443"/>
          <a:stretch/>
        </p:blipFill>
        <p:spPr>
          <a:xfrm>
            <a:off x="11796137" y="138899"/>
            <a:ext cx="4790515" cy="1562609"/>
          </a:xfrm>
          <a:prstGeom prst="rect">
            <a:avLst/>
          </a:prstGeom>
          <a:noFill/>
          <a:ln>
            <a:noFill/>
          </a:ln>
        </p:spPr>
      </p:pic>
      <p:pic>
        <p:nvPicPr>
          <p:cNvPr id="103" name="Google Shape;103;p1"/>
          <p:cNvPicPr preferRelativeResize="0"/>
          <p:nvPr/>
        </p:nvPicPr>
        <p:blipFill rotWithShape="1">
          <a:blip r:embed="rId4">
            <a:alphaModFix/>
          </a:blip>
          <a:srcRect b="0" l="0" r="0" t="0"/>
          <a:stretch/>
        </p:blipFill>
        <p:spPr>
          <a:xfrm>
            <a:off x="10465352" y="431052"/>
            <a:ext cx="1203852" cy="1212988"/>
          </a:xfrm>
          <a:prstGeom prst="rect">
            <a:avLst/>
          </a:prstGeom>
          <a:noFill/>
          <a:ln>
            <a:noFill/>
          </a:ln>
        </p:spPr>
      </p:pic>
      <p:pic>
        <p:nvPicPr>
          <p:cNvPr id="104" name="Google Shape;104;p1"/>
          <p:cNvPicPr preferRelativeResize="0"/>
          <p:nvPr/>
        </p:nvPicPr>
        <p:blipFill rotWithShape="1">
          <a:blip r:embed="rId5">
            <a:alphaModFix/>
          </a:blip>
          <a:srcRect b="0" l="0" r="0" t="0"/>
          <a:stretch/>
        </p:blipFill>
        <p:spPr>
          <a:xfrm>
            <a:off x="9144000" y="440804"/>
            <a:ext cx="1096784" cy="1291242"/>
          </a:xfrm>
          <a:prstGeom prst="rect">
            <a:avLst/>
          </a:prstGeom>
          <a:noFill/>
          <a:ln>
            <a:noFill/>
          </a:ln>
        </p:spPr>
      </p:pic>
      <p:pic>
        <p:nvPicPr>
          <p:cNvPr id="105" name="Google Shape;105;p1"/>
          <p:cNvPicPr preferRelativeResize="0"/>
          <p:nvPr/>
        </p:nvPicPr>
        <p:blipFill rotWithShape="1">
          <a:blip r:embed="rId6">
            <a:alphaModFix/>
          </a:blip>
          <a:srcRect b="0" l="0" r="0" t="0"/>
          <a:stretch/>
        </p:blipFill>
        <p:spPr>
          <a:xfrm>
            <a:off x="7907539" y="446463"/>
            <a:ext cx="1026853" cy="12855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pSp>
        <p:nvGrpSpPr>
          <p:cNvPr id="238" name="Google Shape;238;p8"/>
          <p:cNvGrpSpPr/>
          <p:nvPr/>
        </p:nvGrpSpPr>
        <p:grpSpPr>
          <a:xfrm>
            <a:off x="1443100" y="2033930"/>
            <a:ext cx="15401801" cy="6775574"/>
            <a:chOff x="0" y="-28575"/>
            <a:chExt cx="4056441" cy="1784513"/>
          </a:xfrm>
        </p:grpSpPr>
        <p:sp>
          <p:nvSpPr>
            <p:cNvPr id="239" name="Google Shape;239;p8"/>
            <p:cNvSpPr/>
            <p:nvPr/>
          </p:nvSpPr>
          <p:spPr>
            <a:xfrm>
              <a:off x="0" y="0"/>
              <a:ext cx="4056441" cy="1755938"/>
            </a:xfrm>
            <a:custGeom>
              <a:rect b="b" l="l" r="r" t="t"/>
              <a:pathLst>
                <a:path extrusionOk="0" h="1755938" w="4056441">
                  <a:moveTo>
                    <a:pt x="0" y="0"/>
                  </a:moveTo>
                  <a:lnTo>
                    <a:pt x="4056441" y="0"/>
                  </a:lnTo>
                  <a:lnTo>
                    <a:pt x="4056441" y="1755938"/>
                  </a:lnTo>
                  <a:lnTo>
                    <a:pt x="0" y="1755938"/>
                  </a:lnTo>
                  <a:close/>
                </a:path>
              </a:pathLst>
            </a:custGeom>
            <a:solidFill>
              <a:srgbClr val="000000">
                <a:alpha val="0"/>
              </a:srgbClr>
            </a:solidFill>
            <a:ln cap="sq" cmpd="sng" w="19050">
              <a:solidFill>
                <a:srgbClr val="000000"/>
              </a:solidFill>
              <a:prstDash val="solid"/>
              <a:miter lim="8000"/>
              <a:headEnd len="sm" w="sm" type="none"/>
              <a:tailEnd len="sm" w="sm" type="none"/>
            </a:ln>
          </p:spPr>
        </p:sp>
        <p:sp>
          <p:nvSpPr>
            <p:cNvPr id="240" name="Google Shape;240;p8"/>
            <p:cNvSpPr txBox="1"/>
            <p:nvPr/>
          </p:nvSpPr>
          <p:spPr>
            <a:xfrm>
              <a:off x="0" y="-28575"/>
              <a:ext cx="4056441" cy="1784513"/>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8"/>
          <p:cNvGrpSpPr/>
          <p:nvPr/>
        </p:nvGrpSpPr>
        <p:grpSpPr>
          <a:xfrm>
            <a:off x="761375" y="4188403"/>
            <a:ext cx="6527991" cy="2673346"/>
            <a:chOff x="0" y="-28575"/>
            <a:chExt cx="1719295" cy="823404"/>
          </a:xfrm>
        </p:grpSpPr>
        <p:sp>
          <p:nvSpPr>
            <p:cNvPr id="242" name="Google Shape;242;p8"/>
            <p:cNvSpPr/>
            <p:nvPr/>
          </p:nvSpPr>
          <p:spPr>
            <a:xfrm>
              <a:off x="0" y="0"/>
              <a:ext cx="1719295" cy="794829"/>
            </a:xfrm>
            <a:custGeom>
              <a:rect b="b" l="l" r="r" t="t"/>
              <a:pathLst>
                <a:path extrusionOk="0" h="794829" w="1719295">
                  <a:moveTo>
                    <a:pt x="0" y="0"/>
                  </a:moveTo>
                  <a:lnTo>
                    <a:pt x="1719295" y="0"/>
                  </a:lnTo>
                  <a:lnTo>
                    <a:pt x="1719295" y="794829"/>
                  </a:lnTo>
                  <a:lnTo>
                    <a:pt x="0" y="794829"/>
                  </a:lnTo>
                  <a:close/>
                </a:path>
              </a:pathLst>
            </a:custGeom>
            <a:solidFill>
              <a:srgbClr val="031573"/>
            </a:solidFill>
            <a:ln>
              <a:noFill/>
            </a:ln>
          </p:spPr>
        </p:sp>
        <p:sp>
          <p:nvSpPr>
            <p:cNvPr id="243" name="Google Shape;243;p8"/>
            <p:cNvSpPr txBox="1"/>
            <p:nvPr/>
          </p:nvSpPr>
          <p:spPr>
            <a:xfrm>
              <a:off x="0" y="-28575"/>
              <a:ext cx="1719295" cy="823404"/>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44" name="Google Shape;244;p8"/>
          <p:cNvPicPr preferRelativeResize="0"/>
          <p:nvPr/>
        </p:nvPicPr>
        <p:blipFill rotWithShape="1">
          <a:blip r:embed="rId3">
            <a:alphaModFix/>
          </a:blip>
          <a:srcRect b="0" l="7806" r="7807" t="0"/>
          <a:stretch/>
        </p:blipFill>
        <p:spPr>
          <a:xfrm>
            <a:off x="9992846" y="1553137"/>
            <a:ext cx="7414122" cy="3446578"/>
          </a:xfrm>
          <a:prstGeom prst="rect">
            <a:avLst/>
          </a:prstGeom>
          <a:noFill/>
          <a:ln>
            <a:noFill/>
          </a:ln>
        </p:spPr>
      </p:pic>
      <p:pic>
        <p:nvPicPr>
          <p:cNvPr id="245" name="Google Shape;245;p8"/>
          <p:cNvPicPr preferRelativeResize="0"/>
          <p:nvPr/>
        </p:nvPicPr>
        <p:blipFill rotWithShape="1">
          <a:blip r:embed="rId3">
            <a:alphaModFix/>
          </a:blip>
          <a:srcRect b="0" l="29549" r="29549" t="0"/>
          <a:stretch/>
        </p:blipFill>
        <p:spPr>
          <a:xfrm>
            <a:off x="10071609" y="5647765"/>
            <a:ext cx="3438836" cy="3858913"/>
          </a:xfrm>
          <a:prstGeom prst="rect">
            <a:avLst/>
          </a:prstGeom>
          <a:noFill/>
          <a:ln>
            <a:noFill/>
          </a:ln>
        </p:spPr>
      </p:pic>
      <p:pic>
        <p:nvPicPr>
          <p:cNvPr id="246" name="Google Shape;246;p8"/>
          <p:cNvPicPr preferRelativeResize="0"/>
          <p:nvPr/>
        </p:nvPicPr>
        <p:blipFill rotWithShape="1">
          <a:blip r:embed="rId3">
            <a:alphaModFix/>
          </a:blip>
          <a:srcRect b="0" l="29549" r="29549" t="0"/>
          <a:stretch/>
        </p:blipFill>
        <p:spPr>
          <a:xfrm>
            <a:off x="13968132" y="5647765"/>
            <a:ext cx="3438836" cy="3858913"/>
          </a:xfrm>
          <a:prstGeom prst="rect">
            <a:avLst/>
          </a:prstGeom>
          <a:noFill/>
          <a:ln>
            <a:noFill/>
          </a:ln>
        </p:spPr>
      </p:pic>
      <p:pic>
        <p:nvPicPr>
          <p:cNvPr id="247" name="Google Shape;247;p8"/>
          <p:cNvPicPr preferRelativeResize="0"/>
          <p:nvPr/>
        </p:nvPicPr>
        <p:blipFill rotWithShape="1">
          <a:blip r:embed="rId4">
            <a:alphaModFix/>
          </a:blip>
          <a:srcRect b="31544" l="11516" r="11133" t="24443"/>
          <a:stretch/>
        </p:blipFill>
        <p:spPr>
          <a:xfrm>
            <a:off x="156027" y="158555"/>
            <a:ext cx="4275392" cy="1394582"/>
          </a:xfrm>
          <a:prstGeom prst="rect">
            <a:avLst/>
          </a:prstGeom>
          <a:noFill/>
          <a:ln>
            <a:noFill/>
          </a:ln>
        </p:spPr>
      </p:pic>
      <p:sp>
        <p:nvSpPr>
          <p:cNvPr id="248" name="Google Shape;248;p8"/>
          <p:cNvSpPr txBox="1"/>
          <p:nvPr/>
        </p:nvSpPr>
        <p:spPr>
          <a:xfrm>
            <a:off x="1118669" y="4779897"/>
            <a:ext cx="5813400" cy="19434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1" i="0" lang="en-US" sz="10499" u="none" cap="none" strike="noStrike">
                <a:solidFill>
                  <a:srgbClr val="EDECED"/>
                </a:solidFill>
                <a:latin typeface="Century Gothic"/>
                <a:ea typeface="Century Gothic"/>
                <a:cs typeface="Century Gothic"/>
                <a:sym typeface="Century Gothic"/>
              </a:rPr>
              <a:t>TITULO</a:t>
            </a:r>
            <a:endParaRPr b="1">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pSp>
        <p:nvGrpSpPr>
          <p:cNvPr id="253" name="Google Shape;253;p9"/>
          <p:cNvGrpSpPr/>
          <p:nvPr/>
        </p:nvGrpSpPr>
        <p:grpSpPr>
          <a:xfrm>
            <a:off x="2376196" y="1513892"/>
            <a:ext cx="13577011" cy="7078389"/>
            <a:chOff x="0" y="-47625"/>
            <a:chExt cx="3575838" cy="1864267"/>
          </a:xfrm>
        </p:grpSpPr>
        <p:sp>
          <p:nvSpPr>
            <p:cNvPr id="254" name="Google Shape;254;p9"/>
            <p:cNvSpPr/>
            <p:nvPr/>
          </p:nvSpPr>
          <p:spPr>
            <a:xfrm>
              <a:off x="0" y="0"/>
              <a:ext cx="3575838" cy="1816642"/>
            </a:xfrm>
            <a:custGeom>
              <a:rect b="b" l="l" r="r" t="t"/>
              <a:pathLst>
                <a:path extrusionOk="0" h="1816642" w="3575838">
                  <a:moveTo>
                    <a:pt x="0" y="0"/>
                  </a:moveTo>
                  <a:lnTo>
                    <a:pt x="3575838" y="0"/>
                  </a:lnTo>
                  <a:lnTo>
                    <a:pt x="3575838" y="1816642"/>
                  </a:lnTo>
                  <a:lnTo>
                    <a:pt x="0" y="1816642"/>
                  </a:lnTo>
                  <a:close/>
                </a:path>
              </a:pathLst>
            </a:custGeom>
            <a:solidFill>
              <a:srgbClr val="000000">
                <a:alpha val="0"/>
              </a:srgbClr>
            </a:solidFill>
            <a:ln cap="sq" cmpd="sng" w="104775">
              <a:solidFill>
                <a:srgbClr val="0A085F"/>
              </a:solidFill>
              <a:prstDash val="solid"/>
              <a:miter lim="8000"/>
              <a:headEnd len="sm" w="sm" type="none"/>
              <a:tailEnd len="sm" w="sm" type="none"/>
            </a:ln>
          </p:spPr>
        </p:sp>
        <p:sp>
          <p:nvSpPr>
            <p:cNvPr id="255" name="Google Shape;255;p9"/>
            <p:cNvSpPr txBox="1"/>
            <p:nvPr/>
          </p:nvSpPr>
          <p:spPr>
            <a:xfrm>
              <a:off x="0" y="-47625"/>
              <a:ext cx="3575838" cy="18642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9"/>
          <p:cNvSpPr txBox="1"/>
          <p:nvPr/>
        </p:nvSpPr>
        <p:spPr>
          <a:xfrm>
            <a:off x="-64337" y="-154479"/>
            <a:ext cx="1551918" cy="104414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7" name="Google Shape;257;p9"/>
          <p:cNvSpPr/>
          <p:nvPr/>
        </p:nvSpPr>
        <p:spPr>
          <a:xfrm>
            <a:off x="7992979" y="2073754"/>
            <a:ext cx="2302040" cy="2371689"/>
          </a:xfrm>
          <a:custGeom>
            <a:rect b="b" l="l" r="r" t="t"/>
            <a:pathLst>
              <a:path extrusionOk="0" h="5184608" w="4866371">
                <a:moveTo>
                  <a:pt x="0" y="0"/>
                </a:moveTo>
                <a:lnTo>
                  <a:pt x="4866371" y="0"/>
                </a:lnTo>
                <a:lnTo>
                  <a:pt x="4866371" y="5184608"/>
                </a:lnTo>
                <a:lnTo>
                  <a:pt x="0" y="5184608"/>
                </a:lnTo>
                <a:lnTo>
                  <a:pt x="0" y="0"/>
                </a:lnTo>
                <a:close/>
              </a:path>
            </a:pathLst>
          </a:custGeom>
          <a:blipFill rotWithShape="1">
            <a:blip r:embed="rId3">
              <a:alphaModFix/>
            </a:blip>
            <a:stretch>
              <a:fillRect b="0" l="0" r="0" t="0"/>
            </a:stretch>
          </a:blipFill>
          <a:ln>
            <a:noFill/>
          </a:ln>
        </p:spPr>
      </p:sp>
      <p:pic>
        <p:nvPicPr>
          <p:cNvPr id="258" name="Google Shape;258;p9"/>
          <p:cNvPicPr preferRelativeResize="0"/>
          <p:nvPr/>
        </p:nvPicPr>
        <p:blipFill rotWithShape="1">
          <a:blip r:embed="rId4">
            <a:alphaModFix/>
          </a:blip>
          <a:srcRect b="31544" l="11516" r="11133" t="24443"/>
          <a:stretch/>
        </p:blipFill>
        <p:spPr>
          <a:xfrm>
            <a:off x="4346442" y="5053086"/>
            <a:ext cx="9636518" cy="32434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pSp>
        <p:nvGrpSpPr>
          <p:cNvPr id="110" name="Google Shape;110;g55b1aecd200abad6_0"/>
          <p:cNvGrpSpPr/>
          <p:nvPr/>
        </p:nvGrpSpPr>
        <p:grpSpPr>
          <a:xfrm>
            <a:off x="1443100" y="2033930"/>
            <a:ext cx="15401901" cy="6775617"/>
            <a:chOff x="0" y="-28575"/>
            <a:chExt cx="4056441" cy="1784513"/>
          </a:xfrm>
        </p:grpSpPr>
        <p:sp>
          <p:nvSpPr>
            <p:cNvPr id="111" name="Google Shape;111;g55b1aecd200abad6_0"/>
            <p:cNvSpPr/>
            <p:nvPr/>
          </p:nvSpPr>
          <p:spPr>
            <a:xfrm>
              <a:off x="0" y="0"/>
              <a:ext cx="4056441" cy="1755938"/>
            </a:xfrm>
            <a:custGeom>
              <a:rect b="b" l="l" r="r" t="t"/>
              <a:pathLst>
                <a:path extrusionOk="0" h="1755938" w="4056441">
                  <a:moveTo>
                    <a:pt x="0" y="0"/>
                  </a:moveTo>
                  <a:lnTo>
                    <a:pt x="4056441" y="0"/>
                  </a:lnTo>
                  <a:lnTo>
                    <a:pt x="4056441" y="1755938"/>
                  </a:lnTo>
                  <a:lnTo>
                    <a:pt x="0" y="1755938"/>
                  </a:lnTo>
                  <a:close/>
                </a:path>
              </a:pathLst>
            </a:custGeom>
            <a:solidFill>
              <a:srgbClr val="000000">
                <a:alpha val="0"/>
              </a:srgbClr>
            </a:solidFill>
            <a:ln cap="sq" cmpd="sng" w="19050">
              <a:solidFill>
                <a:srgbClr val="000000"/>
              </a:solidFill>
              <a:prstDash val="solid"/>
              <a:miter lim="8000"/>
              <a:headEnd len="sm" w="sm" type="none"/>
              <a:tailEnd len="sm" w="sm" type="none"/>
            </a:ln>
          </p:spPr>
        </p:sp>
        <p:sp>
          <p:nvSpPr>
            <p:cNvPr id="112" name="Google Shape;112;g55b1aecd200abad6_0"/>
            <p:cNvSpPr txBox="1"/>
            <p:nvPr/>
          </p:nvSpPr>
          <p:spPr>
            <a:xfrm>
              <a:off x="0" y="-28575"/>
              <a:ext cx="4056300" cy="178440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g55b1aecd200abad6_0"/>
          <p:cNvSpPr txBox="1"/>
          <p:nvPr/>
        </p:nvSpPr>
        <p:spPr>
          <a:xfrm>
            <a:off x="1957793" y="2984783"/>
            <a:ext cx="14372400" cy="6205200"/>
          </a:xfrm>
          <a:prstGeom prst="rect">
            <a:avLst/>
          </a:prstGeom>
          <a:noFill/>
          <a:ln>
            <a:noFill/>
          </a:ln>
        </p:spPr>
        <p:txBody>
          <a:bodyPr anchorCtr="0" anchor="t" bIns="0" lIns="0" spcFirstLastPara="1" rIns="0" wrap="square" tIns="0">
            <a:spAutoFit/>
          </a:bodyPr>
          <a:lstStyle/>
          <a:p>
            <a:pPr indent="-342900" lvl="0" marL="457200" marR="0" rtl="0" algn="just">
              <a:lnSpc>
                <a:spcPct val="150015"/>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Los autores (máximo 3 autores) son invitados a inscribir videos antes del 28 de febrero de 2025;</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t/>
            </a:r>
            <a:endParaRPr sz="1800">
              <a:latin typeface="Century Gothic"/>
              <a:ea typeface="Century Gothic"/>
              <a:cs typeface="Century Gothic"/>
              <a:sym typeface="Century Gothic"/>
            </a:endParaRPr>
          </a:p>
          <a:p>
            <a:pPr indent="-342900" lvl="0" marL="457200" marR="0" rtl="0" algn="just">
              <a:lnSpc>
                <a:spcPct val="150015"/>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Si su video es aceptado por el Comité Científico del Congreso, los autores son invitados a participar en la presentación de los resultados de su investigación o mejores prácticas que sean originales, no publicados previamente y que no estén inscritos a ningún proceso de revisión para ser publicados en ningún otro medio científico o profesional.</a:t>
            </a:r>
            <a:endParaRPr sz="1800">
              <a:latin typeface="Century Gothic"/>
              <a:ea typeface="Century Gothic"/>
              <a:cs typeface="Century Gothic"/>
              <a:sym typeface="Century Gothic"/>
            </a:endParaRPr>
          </a:p>
          <a:p>
            <a:pPr indent="0" lvl="0" marL="0" marR="0" rtl="0" algn="just">
              <a:lnSpc>
                <a:spcPct val="150015"/>
              </a:lnSpc>
              <a:spcBef>
                <a:spcPts val="0"/>
              </a:spcBef>
              <a:spcAft>
                <a:spcPts val="0"/>
              </a:spcAft>
              <a:buNone/>
            </a:pPr>
            <a:r>
              <a:rPr lang="en-US" sz="1800">
                <a:latin typeface="Century Gothic"/>
                <a:ea typeface="Century Gothic"/>
                <a:cs typeface="Century Gothic"/>
                <a:sym typeface="Century Gothic"/>
              </a:rPr>
              <a:t>Inscriba su video según las fechas señaladas y cumpliendo con el siguiente formato:</a:t>
            </a:r>
            <a:endParaRPr sz="1800">
              <a:latin typeface="Century Gothic"/>
              <a:ea typeface="Century Gothic"/>
              <a:cs typeface="Century Gothic"/>
              <a:sym typeface="Century Gothic"/>
            </a:endParaRPr>
          </a:p>
          <a:p>
            <a:pPr indent="-342900" lvl="0" marL="457200" marR="0" rtl="0" algn="just">
              <a:lnSpc>
                <a:spcPct val="150015"/>
              </a:lnSpc>
              <a:spcBef>
                <a:spcPts val="0"/>
              </a:spcBef>
              <a:spcAft>
                <a:spcPts val="0"/>
              </a:spcAft>
              <a:buSzPts val="1800"/>
              <a:buFont typeface="Century Gothic"/>
              <a:buChar char="●"/>
            </a:pPr>
            <a:r>
              <a:rPr lang="en-US" sz="1800">
                <a:latin typeface="Century Gothic"/>
                <a:ea typeface="Century Gothic"/>
                <a:cs typeface="Century Gothic"/>
                <a:sym typeface="Century Gothic"/>
              </a:rPr>
              <a:t>Envío de videos: Se deberá preparar, subir el video a Google Drive y enviar el enlace del video a través del siguiente formulario [Insertar enlace], antes del 14 de febrero de 2025.</a:t>
            </a:r>
            <a:endParaRPr sz="1800">
              <a:latin typeface="Century Gothic"/>
              <a:ea typeface="Century Gothic"/>
              <a:cs typeface="Century Gothic"/>
              <a:sym typeface="Century Gothic"/>
            </a:endParaRPr>
          </a:p>
          <a:p>
            <a:pPr indent="-342900" lvl="0" marL="457200" marR="0" rtl="0" algn="just">
              <a:lnSpc>
                <a:spcPct val="150015"/>
              </a:lnSpc>
              <a:spcBef>
                <a:spcPts val="0"/>
              </a:spcBef>
              <a:spcAft>
                <a:spcPts val="0"/>
              </a:spcAft>
              <a:buSzPts val="1800"/>
              <a:buFont typeface="Century Gothic"/>
              <a:buChar char="●"/>
            </a:pPr>
            <a:r>
              <a:rPr lang="en-US" sz="1800">
                <a:latin typeface="Century Gothic"/>
                <a:ea typeface="Century Gothic"/>
                <a:cs typeface="Century Gothic"/>
                <a:sym typeface="Century Gothic"/>
              </a:rPr>
              <a:t>Las características del archivo digital del video son en formato MP4 con una resolución mínima de 1080 x 720 (no se aceptarán archivos con una resolución inferior).</a:t>
            </a:r>
            <a:endParaRPr sz="1800">
              <a:latin typeface="Century Gothic"/>
              <a:ea typeface="Century Gothic"/>
              <a:cs typeface="Century Gothic"/>
              <a:sym typeface="Century Gothic"/>
            </a:endParaRPr>
          </a:p>
          <a:p>
            <a:pPr indent="-342900" lvl="0" marL="457200" marR="0" rtl="0" algn="just">
              <a:lnSpc>
                <a:spcPct val="150015"/>
              </a:lnSpc>
              <a:spcBef>
                <a:spcPts val="0"/>
              </a:spcBef>
              <a:spcAft>
                <a:spcPts val="0"/>
              </a:spcAft>
              <a:buSzPts val="1800"/>
              <a:buFont typeface="Century Gothic"/>
              <a:buChar char="●"/>
            </a:pPr>
            <a:r>
              <a:rPr lang="en-US" sz="1800">
                <a:latin typeface="Century Gothic"/>
                <a:ea typeface="Century Gothic"/>
                <a:cs typeface="Century Gothic"/>
                <a:sym typeface="Century Gothic"/>
              </a:rPr>
              <a:t>La grabación del video debe ser filmando la pantalla completa de la computadora mientras se realiza la presentación del tema. Es válido usar PowerPoint, Zoom, Canva, Prezi, o el software de preferencia para grabar la presentación y subir el video a la plataforma de Google Drive.</a:t>
            </a:r>
            <a:endParaRPr sz="1800">
              <a:latin typeface="Century Gothic"/>
              <a:ea typeface="Century Gothic"/>
              <a:cs typeface="Century Gothic"/>
              <a:sym typeface="Century Gothic"/>
            </a:endParaRPr>
          </a:p>
          <a:p>
            <a:pPr indent="0" lvl="0" marL="0" marR="0" rtl="0" algn="just">
              <a:lnSpc>
                <a:spcPct val="150015"/>
              </a:lnSpc>
              <a:spcBef>
                <a:spcPts val="0"/>
              </a:spcBef>
              <a:spcAft>
                <a:spcPts val="0"/>
              </a:spcAft>
              <a:buNone/>
            </a:pPr>
            <a:r>
              <a:t/>
            </a:r>
            <a:endParaRPr sz="1800">
              <a:latin typeface="Century Gothic"/>
              <a:ea typeface="Century Gothic"/>
              <a:cs typeface="Century Gothic"/>
              <a:sym typeface="Century Gothic"/>
            </a:endParaRPr>
          </a:p>
          <a:p>
            <a:pPr indent="0" lvl="0" marL="0" marR="0" rtl="0" algn="just">
              <a:lnSpc>
                <a:spcPct val="150015"/>
              </a:lnSpc>
              <a:spcBef>
                <a:spcPts val="0"/>
              </a:spcBef>
              <a:spcAft>
                <a:spcPts val="0"/>
              </a:spcAft>
              <a:buNone/>
            </a:pPr>
            <a:r>
              <a:t/>
            </a:r>
            <a:endParaRPr sz="1800">
              <a:latin typeface="Century Gothic"/>
              <a:ea typeface="Century Gothic"/>
              <a:cs typeface="Century Gothic"/>
              <a:sym typeface="Century Gothic"/>
            </a:endParaRPr>
          </a:p>
        </p:txBody>
      </p:sp>
      <p:grpSp>
        <p:nvGrpSpPr>
          <p:cNvPr id="114" name="Google Shape;114;g55b1aecd200abad6_0"/>
          <p:cNvGrpSpPr/>
          <p:nvPr/>
        </p:nvGrpSpPr>
        <p:grpSpPr>
          <a:xfrm>
            <a:off x="807615" y="405271"/>
            <a:ext cx="10897921" cy="2313033"/>
            <a:chOff x="0" y="-28575"/>
            <a:chExt cx="2930100" cy="621900"/>
          </a:xfrm>
        </p:grpSpPr>
        <p:sp>
          <p:nvSpPr>
            <p:cNvPr id="115" name="Google Shape;115;g55b1aecd200abad6_0"/>
            <p:cNvSpPr/>
            <p:nvPr/>
          </p:nvSpPr>
          <p:spPr>
            <a:xfrm>
              <a:off x="0" y="0"/>
              <a:ext cx="2930002" cy="593205"/>
            </a:xfrm>
            <a:custGeom>
              <a:rect b="b" l="l" r="r" t="t"/>
              <a:pathLst>
                <a:path extrusionOk="0" h="593205" w="2930002">
                  <a:moveTo>
                    <a:pt x="0" y="0"/>
                  </a:moveTo>
                  <a:lnTo>
                    <a:pt x="2930002" y="0"/>
                  </a:lnTo>
                  <a:lnTo>
                    <a:pt x="2930002" y="593205"/>
                  </a:lnTo>
                  <a:lnTo>
                    <a:pt x="0" y="593205"/>
                  </a:lnTo>
                  <a:close/>
                </a:path>
              </a:pathLst>
            </a:custGeom>
            <a:solidFill>
              <a:srgbClr val="031573"/>
            </a:solidFill>
            <a:ln>
              <a:noFill/>
            </a:ln>
          </p:spPr>
        </p:sp>
        <p:sp>
          <p:nvSpPr>
            <p:cNvPr id="116" name="Google Shape;116;g55b1aecd200abad6_0"/>
            <p:cNvSpPr txBox="1"/>
            <p:nvPr/>
          </p:nvSpPr>
          <p:spPr>
            <a:xfrm>
              <a:off x="0" y="-28575"/>
              <a:ext cx="2930100" cy="62190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7" name="Google Shape;117;g55b1aecd200abad6_0"/>
          <p:cNvSpPr txBox="1"/>
          <p:nvPr/>
        </p:nvSpPr>
        <p:spPr>
          <a:xfrm>
            <a:off x="1118149" y="868851"/>
            <a:ext cx="10276500" cy="1385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500" u="none" cap="none" strike="noStrike">
                <a:solidFill>
                  <a:srgbClr val="EDECED"/>
                </a:solidFill>
                <a:latin typeface="Century Gothic"/>
                <a:ea typeface="Century Gothic"/>
                <a:cs typeface="Century Gothic"/>
                <a:sym typeface="Century Gothic"/>
              </a:rPr>
              <a:t>TITULO</a:t>
            </a:r>
            <a:endParaRPr b="1">
              <a:latin typeface="Century Gothic"/>
              <a:ea typeface="Century Gothic"/>
              <a:cs typeface="Century Gothic"/>
              <a:sym typeface="Century Gothic"/>
            </a:endParaRPr>
          </a:p>
        </p:txBody>
      </p:sp>
      <p:pic>
        <p:nvPicPr>
          <p:cNvPr id="118" name="Google Shape;118;g55b1aecd200abad6_0"/>
          <p:cNvPicPr preferRelativeResize="0"/>
          <p:nvPr/>
        </p:nvPicPr>
        <p:blipFill rotWithShape="1">
          <a:blip r:embed="rId3">
            <a:alphaModFix/>
          </a:blip>
          <a:srcRect b="31543" l="11517" r="11130" t="24444"/>
          <a:stretch/>
        </p:blipFill>
        <p:spPr>
          <a:xfrm>
            <a:off x="13951323" y="8840852"/>
            <a:ext cx="4179287" cy="13632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7"/>
          <p:cNvGrpSpPr/>
          <p:nvPr/>
        </p:nvGrpSpPr>
        <p:grpSpPr>
          <a:xfrm>
            <a:off x="1443100" y="2033930"/>
            <a:ext cx="15401801" cy="6775574"/>
            <a:chOff x="0" y="-28575"/>
            <a:chExt cx="4056441" cy="1784513"/>
          </a:xfrm>
        </p:grpSpPr>
        <p:sp>
          <p:nvSpPr>
            <p:cNvPr id="124" name="Google Shape;124;p7"/>
            <p:cNvSpPr/>
            <p:nvPr/>
          </p:nvSpPr>
          <p:spPr>
            <a:xfrm>
              <a:off x="0" y="0"/>
              <a:ext cx="4056441" cy="1755938"/>
            </a:xfrm>
            <a:custGeom>
              <a:rect b="b" l="l" r="r" t="t"/>
              <a:pathLst>
                <a:path extrusionOk="0" h="1755938" w="4056441">
                  <a:moveTo>
                    <a:pt x="0" y="0"/>
                  </a:moveTo>
                  <a:lnTo>
                    <a:pt x="4056441" y="0"/>
                  </a:lnTo>
                  <a:lnTo>
                    <a:pt x="4056441" y="1755938"/>
                  </a:lnTo>
                  <a:lnTo>
                    <a:pt x="0" y="1755938"/>
                  </a:lnTo>
                  <a:close/>
                </a:path>
              </a:pathLst>
            </a:custGeom>
            <a:solidFill>
              <a:srgbClr val="000000">
                <a:alpha val="0"/>
              </a:srgbClr>
            </a:solidFill>
            <a:ln cap="sq" cmpd="sng" w="19050">
              <a:solidFill>
                <a:srgbClr val="000000"/>
              </a:solidFill>
              <a:prstDash val="solid"/>
              <a:miter lim="8000"/>
              <a:headEnd len="sm" w="sm" type="none"/>
              <a:tailEnd len="sm" w="sm" type="none"/>
            </a:ln>
          </p:spPr>
        </p:sp>
        <p:sp>
          <p:nvSpPr>
            <p:cNvPr id="125" name="Google Shape;125;p7"/>
            <p:cNvSpPr txBox="1"/>
            <p:nvPr/>
          </p:nvSpPr>
          <p:spPr>
            <a:xfrm>
              <a:off x="0" y="-28575"/>
              <a:ext cx="4056441" cy="1784513"/>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6" name="Google Shape;126;p7"/>
          <p:cNvSpPr txBox="1"/>
          <p:nvPr/>
        </p:nvSpPr>
        <p:spPr>
          <a:xfrm>
            <a:off x="1957793" y="2984783"/>
            <a:ext cx="14372400" cy="7859700"/>
          </a:xfrm>
          <a:prstGeom prst="rect">
            <a:avLst/>
          </a:prstGeom>
          <a:noFill/>
          <a:ln>
            <a:noFill/>
          </a:ln>
        </p:spPr>
        <p:txBody>
          <a:bodyPr anchorCtr="0" anchor="t" bIns="0" lIns="0" spcFirstLastPara="1" rIns="0" wrap="square" tIns="0">
            <a:spAutoFit/>
          </a:bodyPr>
          <a:lstStyle/>
          <a:p>
            <a:pPr indent="0" lvl="0" marL="0" marR="0" rtl="0" algn="just">
              <a:lnSpc>
                <a:spcPct val="150015"/>
              </a:lnSpc>
              <a:spcBef>
                <a:spcPts val="0"/>
              </a:spcBef>
              <a:spcAft>
                <a:spcPts val="0"/>
              </a:spcAft>
              <a:buNone/>
            </a:pPr>
            <a:r>
              <a:rPr lang="en-US" sz="1800">
                <a:latin typeface="Century Gothic"/>
                <a:ea typeface="Century Gothic"/>
                <a:cs typeface="Century Gothic"/>
                <a:sym typeface="Century Gothic"/>
              </a:rPr>
              <a:t>Una vez aceptado el video, se deberá colocar en la primera diapositiva el TÍTULO visible y el NOMBRE completo de los autores e institución a la que pertenecen.</a:t>
            </a:r>
            <a:endParaRPr sz="1800">
              <a:latin typeface="Century Gothic"/>
              <a:ea typeface="Century Gothic"/>
              <a:cs typeface="Century Gothic"/>
              <a:sym typeface="Century Gothic"/>
            </a:endParaRPr>
          </a:p>
          <a:p>
            <a:pPr indent="0" lvl="0" marL="0" marR="0" rtl="0" algn="just">
              <a:lnSpc>
                <a:spcPct val="150015"/>
              </a:lnSpc>
              <a:spcBef>
                <a:spcPts val="0"/>
              </a:spcBef>
              <a:spcAft>
                <a:spcPts val="0"/>
              </a:spcAft>
              <a:buNone/>
            </a:pPr>
            <a:r>
              <a:rPr lang="en-US" sz="1800">
                <a:latin typeface="Century Gothic"/>
                <a:ea typeface="Century Gothic"/>
                <a:cs typeface="Century Gothic"/>
                <a:sym typeface="Century Gothic"/>
              </a:rPr>
              <a:t>La estructura sugerida para el cuerpo del vídeo sobre el tema presentado es:</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rPr lang="en-US" sz="1800">
                <a:latin typeface="Century Gothic"/>
                <a:ea typeface="Century Gothic"/>
                <a:cs typeface="Century Gothic"/>
                <a:sym typeface="Century Gothic"/>
              </a:rPr>
              <a:t>- Introducción.</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rPr lang="en-US" sz="1800">
                <a:latin typeface="Century Gothic"/>
                <a:ea typeface="Century Gothic"/>
                <a:cs typeface="Century Gothic"/>
                <a:sym typeface="Century Gothic"/>
              </a:rPr>
              <a:t>- Objetivo.</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rPr lang="en-US" sz="1800">
                <a:latin typeface="Century Gothic"/>
                <a:ea typeface="Century Gothic"/>
                <a:cs typeface="Century Gothic"/>
                <a:sym typeface="Century Gothic"/>
              </a:rPr>
              <a:t>- Contenido.</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rPr lang="en-US" sz="1800">
                <a:latin typeface="Century Gothic"/>
                <a:ea typeface="Century Gothic"/>
                <a:cs typeface="Century Gothic"/>
                <a:sym typeface="Century Gothic"/>
              </a:rPr>
              <a:t>- Discusión.</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rPr lang="en-US" sz="1800">
                <a:latin typeface="Century Gothic"/>
                <a:ea typeface="Century Gothic"/>
                <a:cs typeface="Century Gothic"/>
                <a:sym typeface="Century Gothic"/>
              </a:rPr>
              <a:t>- Conclusiones.</a:t>
            </a:r>
            <a:endParaRPr sz="1800">
              <a:latin typeface="Century Gothic"/>
              <a:ea typeface="Century Gothic"/>
              <a:cs typeface="Century Gothic"/>
              <a:sym typeface="Century Gothic"/>
            </a:endParaRPr>
          </a:p>
          <a:p>
            <a:pPr indent="0" lvl="0" marL="0" marR="0" rtl="0" algn="just">
              <a:lnSpc>
                <a:spcPct val="150015"/>
              </a:lnSpc>
              <a:spcBef>
                <a:spcPts val="0"/>
              </a:spcBef>
              <a:spcAft>
                <a:spcPts val="0"/>
              </a:spcAft>
              <a:buNone/>
            </a:pPr>
            <a:r>
              <a:rPr lang="en-US" sz="1800">
                <a:latin typeface="Century Gothic"/>
                <a:ea typeface="Century Gothic"/>
                <a:cs typeface="Century Gothic"/>
                <a:sym typeface="Century Gothic"/>
              </a:rPr>
              <a:t>Por favor NO incluya ningún dato sobre los autores e institución a la que pertenecen durante la inscripción de su video (sólo hasta que su archivo sea aceptado y se le hagan comentarios para mejorarlo, suba el video mejorado con TODOS sus datos).</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t/>
            </a:r>
            <a:endParaRPr sz="1800">
              <a:latin typeface="Century Gothic"/>
              <a:ea typeface="Century Gothic"/>
              <a:cs typeface="Century Gothic"/>
              <a:sym typeface="Century Gothic"/>
            </a:endParaRPr>
          </a:p>
          <a:p>
            <a:pPr indent="-342900" lvl="0" marL="457200" marR="0" rtl="0" algn="just">
              <a:lnSpc>
                <a:spcPct val="150015"/>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El tiempo máximo para la presentación del trabajo en formato de video es de 10 minutos. Es responsabilidad de los autores asegurar que todos los elementos de su presentación sean explicados antes de rebasar el tiempo límite.</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t/>
            </a:r>
            <a:endParaRPr sz="1800">
              <a:latin typeface="Century Gothic"/>
              <a:ea typeface="Century Gothic"/>
              <a:cs typeface="Century Gothic"/>
              <a:sym typeface="Century Gothic"/>
            </a:endParaRPr>
          </a:p>
          <a:p>
            <a:pPr indent="-342900" lvl="0" marL="457200" marR="0" rtl="0" algn="just">
              <a:lnSpc>
                <a:spcPct val="150015"/>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Las inscripciones de videos deben ser en MP4, teniendo OBLIGATORIAMENTE una resolución de al menos 1080 x 720 (HD) y de máximo 10 minutos de duración. Solo los videos que cumplan con la resolución mínima serán evaluados.</a:t>
            </a:r>
            <a:endParaRPr sz="1800">
              <a:latin typeface="Century Gothic"/>
              <a:ea typeface="Century Gothic"/>
              <a:cs typeface="Century Gothic"/>
              <a:sym typeface="Century Gothic"/>
            </a:endParaRPr>
          </a:p>
          <a:p>
            <a:pPr indent="-342900" lvl="0" marL="457200" marR="0" rtl="0" algn="just">
              <a:lnSpc>
                <a:spcPct val="150015"/>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Acorde con los estándares de calidad en la revisión de contribuciones, la evaluación del video es “Doble Ciego”, los videos que no cumplan con el formato establecido o sean inscritos posterior a la fecha límite, serán rechazados.</a:t>
            </a:r>
            <a:endParaRPr sz="1800">
              <a:latin typeface="Century Gothic"/>
              <a:ea typeface="Century Gothic"/>
              <a:cs typeface="Century Gothic"/>
              <a:sym typeface="Century Gothic"/>
            </a:endParaRPr>
          </a:p>
          <a:p>
            <a:pPr indent="0" lvl="0" marL="0" marR="0" rtl="0" algn="just">
              <a:lnSpc>
                <a:spcPct val="150015"/>
              </a:lnSpc>
              <a:spcBef>
                <a:spcPts val="0"/>
              </a:spcBef>
              <a:spcAft>
                <a:spcPts val="0"/>
              </a:spcAft>
              <a:buNone/>
            </a:pPr>
            <a:r>
              <a:t/>
            </a:r>
            <a:endParaRPr sz="1800">
              <a:latin typeface="Century Gothic"/>
              <a:ea typeface="Century Gothic"/>
              <a:cs typeface="Century Gothic"/>
              <a:sym typeface="Century Gothic"/>
            </a:endParaRPr>
          </a:p>
        </p:txBody>
      </p:sp>
      <p:grpSp>
        <p:nvGrpSpPr>
          <p:cNvPr id="127" name="Google Shape;127;p7"/>
          <p:cNvGrpSpPr/>
          <p:nvPr/>
        </p:nvGrpSpPr>
        <p:grpSpPr>
          <a:xfrm>
            <a:off x="807615" y="405270"/>
            <a:ext cx="10897665" cy="2312609"/>
            <a:chOff x="0" y="-28575"/>
            <a:chExt cx="2930002" cy="621780"/>
          </a:xfrm>
        </p:grpSpPr>
        <p:sp>
          <p:nvSpPr>
            <p:cNvPr id="128" name="Google Shape;128;p7"/>
            <p:cNvSpPr/>
            <p:nvPr/>
          </p:nvSpPr>
          <p:spPr>
            <a:xfrm>
              <a:off x="0" y="0"/>
              <a:ext cx="2930002" cy="593205"/>
            </a:xfrm>
            <a:custGeom>
              <a:rect b="b" l="l" r="r" t="t"/>
              <a:pathLst>
                <a:path extrusionOk="0" h="593205" w="2930002">
                  <a:moveTo>
                    <a:pt x="0" y="0"/>
                  </a:moveTo>
                  <a:lnTo>
                    <a:pt x="2930002" y="0"/>
                  </a:lnTo>
                  <a:lnTo>
                    <a:pt x="2930002" y="593205"/>
                  </a:lnTo>
                  <a:lnTo>
                    <a:pt x="0" y="593205"/>
                  </a:lnTo>
                  <a:close/>
                </a:path>
              </a:pathLst>
            </a:custGeom>
            <a:solidFill>
              <a:srgbClr val="031573"/>
            </a:solidFill>
            <a:ln>
              <a:noFill/>
            </a:ln>
          </p:spPr>
        </p:sp>
        <p:sp>
          <p:nvSpPr>
            <p:cNvPr id="129" name="Google Shape;129;p7"/>
            <p:cNvSpPr txBox="1"/>
            <p:nvPr/>
          </p:nvSpPr>
          <p:spPr>
            <a:xfrm>
              <a:off x="0" y="-28575"/>
              <a:ext cx="2930002" cy="62178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7"/>
          <p:cNvSpPr txBox="1"/>
          <p:nvPr/>
        </p:nvSpPr>
        <p:spPr>
          <a:xfrm>
            <a:off x="1118149" y="868851"/>
            <a:ext cx="10276500" cy="1385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500" u="none" cap="none" strike="noStrike">
                <a:solidFill>
                  <a:srgbClr val="EDECED"/>
                </a:solidFill>
                <a:latin typeface="Century Gothic"/>
                <a:ea typeface="Century Gothic"/>
                <a:cs typeface="Century Gothic"/>
                <a:sym typeface="Century Gothic"/>
              </a:rPr>
              <a:t>TITULO</a:t>
            </a:r>
            <a:endParaRPr b="1">
              <a:latin typeface="Century Gothic"/>
              <a:ea typeface="Century Gothic"/>
              <a:cs typeface="Century Gothic"/>
              <a:sym typeface="Century Gothic"/>
            </a:endParaRPr>
          </a:p>
        </p:txBody>
      </p:sp>
      <p:pic>
        <p:nvPicPr>
          <p:cNvPr id="131" name="Google Shape;131;p7"/>
          <p:cNvPicPr preferRelativeResize="0"/>
          <p:nvPr/>
        </p:nvPicPr>
        <p:blipFill rotWithShape="1">
          <a:blip r:embed="rId3">
            <a:alphaModFix/>
          </a:blip>
          <a:srcRect b="31544" l="11516" r="11133" t="24443"/>
          <a:stretch/>
        </p:blipFill>
        <p:spPr>
          <a:xfrm>
            <a:off x="13951323" y="8840852"/>
            <a:ext cx="4179287" cy="13632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pSp>
        <p:nvGrpSpPr>
          <p:cNvPr id="136" name="Google Shape;136;g55b1aecd200abad6_12"/>
          <p:cNvGrpSpPr/>
          <p:nvPr/>
        </p:nvGrpSpPr>
        <p:grpSpPr>
          <a:xfrm>
            <a:off x="1443100" y="2033930"/>
            <a:ext cx="15401901" cy="6775617"/>
            <a:chOff x="0" y="-28575"/>
            <a:chExt cx="4056441" cy="1784513"/>
          </a:xfrm>
        </p:grpSpPr>
        <p:sp>
          <p:nvSpPr>
            <p:cNvPr id="137" name="Google Shape;137;g55b1aecd200abad6_12"/>
            <p:cNvSpPr/>
            <p:nvPr/>
          </p:nvSpPr>
          <p:spPr>
            <a:xfrm>
              <a:off x="0" y="0"/>
              <a:ext cx="4056441" cy="1755938"/>
            </a:xfrm>
            <a:custGeom>
              <a:rect b="b" l="l" r="r" t="t"/>
              <a:pathLst>
                <a:path extrusionOk="0" h="1755938" w="4056441">
                  <a:moveTo>
                    <a:pt x="0" y="0"/>
                  </a:moveTo>
                  <a:lnTo>
                    <a:pt x="4056441" y="0"/>
                  </a:lnTo>
                  <a:lnTo>
                    <a:pt x="4056441" y="1755938"/>
                  </a:lnTo>
                  <a:lnTo>
                    <a:pt x="0" y="1755938"/>
                  </a:lnTo>
                  <a:close/>
                </a:path>
              </a:pathLst>
            </a:custGeom>
            <a:solidFill>
              <a:srgbClr val="000000">
                <a:alpha val="0"/>
              </a:srgbClr>
            </a:solidFill>
            <a:ln cap="sq" cmpd="sng" w="19050">
              <a:solidFill>
                <a:srgbClr val="000000"/>
              </a:solidFill>
              <a:prstDash val="solid"/>
              <a:miter lim="8000"/>
              <a:headEnd len="sm" w="sm" type="none"/>
              <a:tailEnd len="sm" w="sm" type="none"/>
            </a:ln>
          </p:spPr>
        </p:sp>
        <p:sp>
          <p:nvSpPr>
            <p:cNvPr id="138" name="Google Shape;138;g55b1aecd200abad6_12"/>
            <p:cNvSpPr txBox="1"/>
            <p:nvPr/>
          </p:nvSpPr>
          <p:spPr>
            <a:xfrm>
              <a:off x="0" y="-28575"/>
              <a:ext cx="4056300" cy="178440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g55b1aecd200abad6_12"/>
          <p:cNvSpPr txBox="1"/>
          <p:nvPr/>
        </p:nvSpPr>
        <p:spPr>
          <a:xfrm>
            <a:off x="1957793" y="2984783"/>
            <a:ext cx="14372400" cy="7859700"/>
          </a:xfrm>
          <a:prstGeom prst="rect">
            <a:avLst/>
          </a:prstGeom>
          <a:noFill/>
          <a:ln>
            <a:noFill/>
          </a:ln>
        </p:spPr>
        <p:txBody>
          <a:bodyPr anchorCtr="0" anchor="t" bIns="0" lIns="0" spcFirstLastPara="1" rIns="0" wrap="square" tIns="0">
            <a:spAutoFit/>
          </a:bodyPr>
          <a:lstStyle/>
          <a:p>
            <a:pPr indent="0" lvl="0" marL="0" marR="0" rtl="0" algn="just">
              <a:lnSpc>
                <a:spcPct val="150015"/>
              </a:lnSpc>
              <a:spcBef>
                <a:spcPts val="0"/>
              </a:spcBef>
              <a:spcAft>
                <a:spcPts val="0"/>
              </a:spcAft>
              <a:buNone/>
            </a:pPr>
            <a:r>
              <a:rPr lang="en-US" sz="1800">
                <a:latin typeface="Century Gothic"/>
                <a:ea typeface="Century Gothic"/>
                <a:cs typeface="Century Gothic"/>
                <a:sym typeface="Century Gothic"/>
              </a:rPr>
              <a:t>Una vez aceptado el video, se deberá colocar en la primera diapositiva el TÍTULO visible y el NOMBRE completo de los autores e institución a la que pertenecen.</a:t>
            </a:r>
            <a:endParaRPr sz="1800">
              <a:latin typeface="Century Gothic"/>
              <a:ea typeface="Century Gothic"/>
              <a:cs typeface="Century Gothic"/>
              <a:sym typeface="Century Gothic"/>
            </a:endParaRPr>
          </a:p>
          <a:p>
            <a:pPr indent="0" lvl="0" marL="0" marR="0" rtl="0" algn="just">
              <a:lnSpc>
                <a:spcPct val="150015"/>
              </a:lnSpc>
              <a:spcBef>
                <a:spcPts val="0"/>
              </a:spcBef>
              <a:spcAft>
                <a:spcPts val="0"/>
              </a:spcAft>
              <a:buNone/>
            </a:pPr>
            <a:r>
              <a:rPr lang="en-US" sz="1800">
                <a:latin typeface="Century Gothic"/>
                <a:ea typeface="Century Gothic"/>
                <a:cs typeface="Century Gothic"/>
                <a:sym typeface="Century Gothic"/>
              </a:rPr>
              <a:t>La estructura sugerida para el cuerpo del vídeo sobre el tema presentado es:</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rPr lang="en-US" sz="1800">
                <a:latin typeface="Century Gothic"/>
                <a:ea typeface="Century Gothic"/>
                <a:cs typeface="Century Gothic"/>
                <a:sym typeface="Century Gothic"/>
              </a:rPr>
              <a:t>- Introducción.</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rPr lang="en-US" sz="1800">
                <a:latin typeface="Century Gothic"/>
                <a:ea typeface="Century Gothic"/>
                <a:cs typeface="Century Gothic"/>
                <a:sym typeface="Century Gothic"/>
              </a:rPr>
              <a:t>- Objetivo.</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rPr lang="en-US" sz="1800">
                <a:latin typeface="Century Gothic"/>
                <a:ea typeface="Century Gothic"/>
                <a:cs typeface="Century Gothic"/>
                <a:sym typeface="Century Gothic"/>
              </a:rPr>
              <a:t>- Contenido.</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rPr lang="en-US" sz="1800">
                <a:latin typeface="Century Gothic"/>
                <a:ea typeface="Century Gothic"/>
                <a:cs typeface="Century Gothic"/>
                <a:sym typeface="Century Gothic"/>
              </a:rPr>
              <a:t>- Discusión.</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rPr lang="en-US" sz="1800">
                <a:latin typeface="Century Gothic"/>
                <a:ea typeface="Century Gothic"/>
                <a:cs typeface="Century Gothic"/>
                <a:sym typeface="Century Gothic"/>
              </a:rPr>
              <a:t>- Conclusiones.</a:t>
            </a:r>
            <a:endParaRPr sz="1800">
              <a:latin typeface="Century Gothic"/>
              <a:ea typeface="Century Gothic"/>
              <a:cs typeface="Century Gothic"/>
              <a:sym typeface="Century Gothic"/>
            </a:endParaRPr>
          </a:p>
          <a:p>
            <a:pPr indent="0" lvl="0" marL="0" marR="0" rtl="0" algn="just">
              <a:lnSpc>
                <a:spcPct val="150015"/>
              </a:lnSpc>
              <a:spcBef>
                <a:spcPts val="0"/>
              </a:spcBef>
              <a:spcAft>
                <a:spcPts val="0"/>
              </a:spcAft>
              <a:buNone/>
            </a:pPr>
            <a:r>
              <a:rPr lang="en-US" sz="1800">
                <a:latin typeface="Century Gothic"/>
                <a:ea typeface="Century Gothic"/>
                <a:cs typeface="Century Gothic"/>
                <a:sym typeface="Century Gothic"/>
              </a:rPr>
              <a:t>Por favor NO incluya ningún dato sobre los autores e institución a la que pertenecen durante la inscripción de su video (sólo hasta que su archivo sea aceptado y se le hagan comentarios para mejorarlo, suba el video mejorado con TODOS sus datos).</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t/>
            </a:r>
            <a:endParaRPr sz="1800">
              <a:latin typeface="Century Gothic"/>
              <a:ea typeface="Century Gothic"/>
              <a:cs typeface="Century Gothic"/>
              <a:sym typeface="Century Gothic"/>
            </a:endParaRPr>
          </a:p>
          <a:p>
            <a:pPr indent="-342900" lvl="0" marL="457200" marR="0" rtl="0" algn="just">
              <a:lnSpc>
                <a:spcPct val="150015"/>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El tiempo máximo para la presentación del trabajo en formato de video es de 10 minutos. Es responsabilidad de los autores asegurar que todos los elementos de su presentación sean explicados antes de rebasar el tiempo límite.</a:t>
            </a:r>
            <a:endParaRPr sz="1800">
              <a:latin typeface="Century Gothic"/>
              <a:ea typeface="Century Gothic"/>
              <a:cs typeface="Century Gothic"/>
              <a:sym typeface="Century Gothic"/>
            </a:endParaRPr>
          </a:p>
          <a:p>
            <a:pPr indent="0" lvl="0" marL="457200" marR="0" rtl="0" algn="just">
              <a:lnSpc>
                <a:spcPct val="150015"/>
              </a:lnSpc>
              <a:spcBef>
                <a:spcPts val="0"/>
              </a:spcBef>
              <a:spcAft>
                <a:spcPts val="0"/>
              </a:spcAft>
              <a:buNone/>
            </a:pPr>
            <a:r>
              <a:t/>
            </a:r>
            <a:endParaRPr sz="1800">
              <a:latin typeface="Century Gothic"/>
              <a:ea typeface="Century Gothic"/>
              <a:cs typeface="Century Gothic"/>
              <a:sym typeface="Century Gothic"/>
            </a:endParaRPr>
          </a:p>
          <a:p>
            <a:pPr indent="-342900" lvl="0" marL="457200" marR="0" rtl="0" algn="just">
              <a:lnSpc>
                <a:spcPct val="150015"/>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Las inscripciones de videos deben ser en MP4, teniendo OBLIGATORIAMENTE una resolución de al menos 1080 x 720 (HD) y de máximo 10 minutos de duración. Solo los videos que cumplan con la resolución mínima serán evaluados.</a:t>
            </a:r>
            <a:endParaRPr sz="1800">
              <a:latin typeface="Century Gothic"/>
              <a:ea typeface="Century Gothic"/>
              <a:cs typeface="Century Gothic"/>
              <a:sym typeface="Century Gothic"/>
            </a:endParaRPr>
          </a:p>
          <a:p>
            <a:pPr indent="-342900" lvl="0" marL="457200" marR="0" rtl="0" algn="just">
              <a:lnSpc>
                <a:spcPct val="150015"/>
              </a:lnSpc>
              <a:spcBef>
                <a:spcPts val="0"/>
              </a:spcBef>
              <a:spcAft>
                <a:spcPts val="0"/>
              </a:spcAft>
              <a:buSzPts val="1800"/>
              <a:buFont typeface="Century Gothic"/>
              <a:buAutoNum type="arabicPeriod"/>
            </a:pPr>
            <a:r>
              <a:rPr lang="en-US" sz="1800">
                <a:latin typeface="Century Gothic"/>
                <a:ea typeface="Century Gothic"/>
                <a:cs typeface="Century Gothic"/>
                <a:sym typeface="Century Gothic"/>
              </a:rPr>
              <a:t>Acorde con los estándares de calidad en la revisión de contribuciones, la evaluación del video es “Doble Ciego”, los videos que no cumplan con el formato establecido o sean inscritos posterior a la fecha límite, serán rechazados.</a:t>
            </a:r>
            <a:endParaRPr sz="1800">
              <a:latin typeface="Century Gothic"/>
              <a:ea typeface="Century Gothic"/>
              <a:cs typeface="Century Gothic"/>
              <a:sym typeface="Century Gothic"/>
            </a:endParaRPr>
          </a:p>
          <a:p>
            <a:pPr indent="0" lvl="0" marL="0" marR="0" rtl="0" algn="just">
              <a:lnSpc>
                <a:spcPct val="150015"/>
              </a:lnSpc>
              <a:spcBef>
                <a:spcPts val="0"/>
              </a:spcBef>
              <a:spcAft>
                <a:spcPts val="0"/>
              </a:spcAft>
              <a:buNone/>
            </a:pPr>
            <a:r>
              <a:t/>
            </a:r>
            <a:endParaRPr sz="1800">
              <a:latin typeface="Century Gothic"/>
              <a:ea typeface="Century Gothic"/>
              <a:cs typeface="Century Gothic"/>
              <a:sym typeface="Century Gothic"/>
            </a:endParaRPr>
          </a:p>
        </p:txBody>
      </p:sp>
      <p:grpSp>
        <p:nvGrpSpPr>
          <p:cNvPr id="140" name="Google Shape;140;g55b1aecd200abad6_12"/>
          <p:cNvGrpSpPr/>
          <p:nvPr/>
        </p:nvGrpSpPr>
        <p:grpSpPr>
          <a:xfrm>
            <a:off x="807615" y="405271"/>
            <a:ext cx="10897921" cy="2313033"/>
            <a:chOff x="0" y="-28575"/>
            <a:chExt cx="2930100" cy="621900"/>
          </a:xfrm>
        </p:grpSpPr>
        <p:sp>
          <p:nvSpPr>
            <p:cNvPr id="141" name="Google Shape;141;g55b1aecd200abad6_12"/>
            <p:cNvSpPr/>
            <p:nvPr/>
          </p:nvSpPr>
          <p:spPr>
            <a:xfrm>
              <a:off x="0" y="0"/>
              <a:ext cx="2930002" cy="593205"/>
            </a:xfrm>
            <a:custGeom>
              <a:rect b="b" l="l" r="r" t="t"/>
              <a:pathLst>
                <a:path extrusionOk="0" h="593205" w="2930002">
                  <a:moveTo>
                    <a:pt x="0" y="0"/>
                  </a:moveTo>
                  <a:lnTo>
                    <a:pt x="2930002" y="0"/>
                  </a:lnTo>
                  <a:lnTo>
                    <a:pt x="2930002" y="593205"/>
                  </a:lnTo>
                  <a:lnTo>
                    <a:pt x="0" y="593205"/>
                  </a:lnTo>
                  <a:close/>
                </a:path>
              </a:pathLst>
            </a:custGeom>
            <a:solidFill>
              <a:srgbClr val="031573"/>
            </a:solidFill>
            <a:ln>
              <a:noFill/>
            </a:ln>
          </p:spPr>
        </p:sp>
        <p:sp>
          <p:nvSpPr>
            <p:cNvPr id="142" name="Google Shape;142;g55b1aecd200abad6_12"/>
            <p:cNvSpPr txBox="1"/>
            <p:nvPr/>
          </p:nvSpPr>
          <p:spPr>
            <a:xfrm>
              <a:off x="0" y="-28575"/>
              <a:ext cx="2930100" cy="62190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g55b1aecd200abad6_12"/>
          <p:cNvSpPr txBox="1"/>
          <p:nvPr/>
        </p:nvSpPr>
        <p:spPr>
          <a:xfrm>
            <a:off x="1118149" y="868851"/>
            <a:ext cx="10276500" cy="1385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500" u="none" cap="none" strike="noStrike">
                <a:solidFill>
                  <a:srgbClr val="EDECED"/>
                </a:solidFill>
                <a:latin typeface="Century Gothic"/>
                <a:ea typeface="Century Gothic"/>
                <a:cs typeface="Century Gothic"/>
                <a:sym typeface="Century Gothic"/>
              </a:rPr>
              <a:t>TITULO</a:t>
            </a:r>
            <a:endParaRPr b="1">
              <a:latin typeface="Century Gothic"/>
              <a:ea typeface="Century Gothic"/>
              <a:cs typeface="Century Gothic"/>
              <a:sym typeface="Century Gothic"/>
            </a:endParaRPr>
          </a:p>
        </p:txBody>
      </p:sp>
      <p:pic>
        <p:nvPicPr>
          <p:cNvPr id="144" name="Google Shape;144;g55b1aecd200abad6_12"/>
          <p:cNvPicPr preferRelativeResize="0"/>
          <p:nvPr/>
        </p:nvPicPr>
        <p:blipFill rotWithShape="1">
          <a:blip r:embed="rId3">
            <a:alphaModFix/>
          </a:blip>
          <a:srcRect b="31543" l="11517" r="11130" t="24444"/>
          <a:stretch/>
        </p:blipFill>
        <p:spPr>
          <a:xfrm>
            <a:off x="13951323" y="8840852"/>
            <a:ext cx="4179287" cy="13632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pSp>
        <p:nvGrpSpPr>
          <p:cNvPr id="149" name="Google Shape;149;p2"/>
          <p:cNvGrpSpPr/>
          <p:nvPr/>
        </p:nvGrpSpPr>
        <p:grpSpPr>
          <a:xfrm>
            <a:off x="1752511" y="2033930"/>
            <a:ext cx="15092389" cy="6775574"/>
            <a:chOff x="0" y="-28575"/>
            <a:chExt cx="3974950" cy="1784513"/>
          </a:xfrm>
        </p:grpSpPr>
        <p:sp>
          <p:nvSpPr>
            <p:cNvPr id="150" name="Google Shape;150;p2"/>
            <p:cNvSpPr/>
            <p:nvPr/>
          </p:nvSpPr>
          <p:spPr>
            <a:xfrm>
              <a:off x="0" y="0"/>
              <a:ext cx="3974950" cy="1755938"/>
            </a:xfrm>
            <a:custGeom>
              <a:rect b="b" l="l" r="r" t="t"/>
              <a:pathLst>
                <a:path extrusionOk="0" h="1755938" w="3974950">
                  <a:moveTo>
                    <a:pt x="0" y="0"/>
                  </a:moveTo>
                  <a:lnTo>
                    <a:pt x="3974950" y="0"/>
                  </a:lnTo>
                  <a:lnTo>
                    <a:pt x="3974950" y="1755938"/>
                  </a:lnTo>
                  <a:lnTo>
                    <a:pt x="0" y="1755938"/>
                  </a:lnTo>
                  <a:close/>
                </a:path>
              </a:pathLst>
            </a:custGeom>
            <a:solidFill>
              <a:srgbClr val="000000">
                <a:alpha val="0"/>
              </a:srgbClr>
            </a:solidFill>
            <a:ln cap="sq" cmpd="sng" w="19050">
              <a:solidFill>
                <a:srgbClr val="031573"/>
              </a:solidFill>
              <a:prstDash val="solid"/>
              <a:miter lim="8000"/>
              <a:headEnd len="sm" w="sm" type="none"/>
              <a:tailEnd len="sm" w="sm" type="none"/>
            </a:ln>
          </p:spPr>
        </p:sp>
        <p:sp>
          <p:nvSpPr>
            <p:cNvPr id="151" name="Google Shape;151;p2"/>
            <p:cNvSpPr txBox="1"/>
            <p:nvPr/>
          </p:nvSpPr>
          <p:spPr>
            <a:xfrm>
              <a:off x="0" y="-28575"/>
              <a:ext cx="3974950" cy="1784513"/>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 name="Google Shape;152;p2"/>
          <p:cNvGrpSpPr/>
          <p:nvPr/>
        </p:nvGrpSpPr>
        <p:grpSpPr>
          <a:xfrm>
            <a:off x="1028700" y="5618401"/>
            <a:ext cx="6470342" cy="2802696"/>
            <a:chOff x="0" y="-28575"/>
            <a:chExt cx="1704123" cy="738159"/>
          </a:xfrm>
        </p:grpSpPr>
        <p:sp>
          <p:nvSpPr>
            <p:cNvPr id="153" name="Google Shape;153;p2"/>
            <p:cNvSpPr/>
            <p:nvPr/>
          </p:nvSpPr>
          <p:spPr>
            <a:xfrm>
              <a:off x="0" y="0"/>
              <a:ext cx="1704123" cy="709584"/>
            </a:xfrm>
            <a:custGeom>
              <a:rect b="b" l="l" r="r" t="t"/>
              <a:pathLst>
                <a:path extrusionOk="0" h="709584" w="1704123">
                  <a:moveTo>
                    <a:pt x="0" y="0"/>
                  </a:moveTo>
                  <a:lnTo>
                    <a:pt x="1704123" y="0"/>
                  </a:lnTo>
                  <a:lnTo>
                    <a:pt x="1704123" y="709584"/>
                  </a:lnTo>
                  <a:lnTo>
                    <a:pt x="0" y="709584"/>
                  </a:lnTo>
                  <a:close/>
                </a:path>
              </a:pathLst>
            </a:custGeom>
            <a:solidFill>
              <a:srgbClr val="031573"/>
            </a:solidFill>
            <a:ln>
              <a:noFill/>
            </a:ln>
          </p:spPr>
        </p:sp>
        <p:sp>
          <p:nvSpPr>
            <p:cNvPr id="154" name="Google Shape;154;p2"/>
            <p:cNvSpPr txBox="1"/>
            <p:nvPr/>
          </p:nvSpPr>
          <p:spPr>
            <a:xfrm>
              <a:off x="0" y="-28575"/>
              <a:ext cx="1704123" cy="738159"/>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2"/>
          <p:cNvSpPr txBox="1"/>
          <p:nvPr/>
        </p:nvSpPr>
        <p:spPr>
          <a:xfrm>
            <a:off x="1357144" y="6280247"/>
            <a:ext cx="5813400" cy="19434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1" i="0" lang="en-US" sz="10499" u="none" cap="none" strike="noStrike">
                <a:solidFill>
                  <a:srgbClr val="EDECED"/>
                </a:solidFill>
                <a:latin typeface="Century Gothic"/>
                <a:ea typeface="Century Gothic"/>
                <a:cs typeface="Century Gothic"/>
                <a:sym typeface="Century Gothic"/>
              </a:rPr>
              <a:t>TITULO</a:t>
            </a:r>
            <a:endParaRPr b="1">
              <a:latin typeface="Century Gothic"/>
              <a:ea typeface="Century Gothic"/>
              <a:cs typeface="Century Gothic"/>
              <a:sym typeface="Century Gothic"/>
            </a:endParaRPr>
          </a:p>
        </p:txBody>
      </p:sp>
      <p:grpSp>
        <p:nvGrpSpPr>
          <p:cNvPr id="156" name="Google Shape;156;p2"/>
          <p:cNvGrpSpPr/>
          <p:nvPr/>
        </p:nvGrpSpPr>
        <p:grpSpPr>
          <a:xfrm>
            <a:off x="9808567" y="1327403"/>
            <a:ext cx="6403849" cy="8188629"/>
            <a:chOff x="0" y="-28575"/>
            <a:chExt cx="1686611" cy="2156676"/>
          </a:xfrm>
        </p:grpSpPr>
        <p:sp>
          <p:nvSpPr>
            <p:cNvPr id="157" name="Google Shape;157;p2"/>
            <p:cNvSpPr/>
            <p:nvPr/>
          </p:nvSpPr>
          <p:spPr>
            <a:xfrm>
              <a:off x="0" y="0"/>
              <a:ext cx="1686611" cy="2128101"/>
            </a:xfrm>
            <a:custGeom>
              <a:rect b="b" l="l" r="r" t="t"/>
              <a:pathLst>
                <a:path extrusionOk="0" h="2128101" w="1686611">
                  <a:moveTo>
                    <a:pt x="0" y="0"/>
                  </a:moveTo>
                  <a:lnTo>
                    <a:pt x="1686611" y="0"/>
                  </a:lnTo>
                  <a:lnTo>
                    <a:pt x="1686611" y="2128101"/>
                  </a:lnTo>
                  <a:lnTo>
                    <a:pt x="0" y="2128101"/>
                  </a:lnTo>
                  <a:close/>
                </a:path>
              </a:pathLst>
            </a:custGeom>
            <a:solidFill>
              <a:srgbClr val="EDECED"/>
            </a:solidFill>
            <a:ln>
              <a:noFill/>
            </a:ln>
          </p:spPr>
        </p:sp>
        <p:sp>
          <p:nvSpPr>
            <p:cNvPr id="158" name="Google Shape;158;p2"/>
            <p:cNvSpPr txBox="1"/>
            <p:nvPr/>
          </p:nvSpPr>
          <p:spPr>
            <a:xfrm>
              <a:off x="0" y="-28575"/>
              <a:ext cx="1686611" cy="2156676"/>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59" name="Google Shape;159;p2"/>
          <p:cNvPicPr preferRelativeResize="0"/>
          <p:nvPr/>
        </p:nvPicPr>
        <p:blipFill rotWithShape="1">
          <a:blip r:embed="rId3">
            <a:alphaModFix/>
          </a:blip>
          <a:srcRect b="31544" l="11516" r="11133" t="24443"/>
          <a:stretch/>
        </p:blipFill>
        <p:spPr>
          <a:xfrm>
            <a:off x="248476" y="326643"/>
            <a:ext cx="4275392" cy="13945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3"/>
          <p:cNvGrpSpPr/>
          <p:nvPr/>
        </p:nvGrpSpPr>
        <p:grpSpPr>
          <a:xfrm>
            <a:off x="751286" y="2366987"/>
            <a:ext cx="1383628" cy="5347460"/>
            <a:chOff x="0" y="-28575"/>
            <a:chExt cx="364412" cy="1408384"/>
          </a:xfrm>
        </p:grpSpPr>
        <p:sp>
          <p:nvSpPr>
            <p:cNvPr id="165" name="Google Shape;165;p3"/>
            <p:cNvSpPr/>
            <p:nvPr/>
          </p:nvSpPr>
          <p:spPr>
            <a:xfrm>
              <a:off x="0" y="0"/>
              <a:ext cx="364412" cy="1379809"/>
            </a:xfrm>
            <a:custGeom>
              <a:rect b="b" l="l" r="r" t="t"/>
              <a:pathLst>
                <a:path extrusionOk="0" h="1379809" w="364412">
                  <a:moveTo>
                    <a:pt x="0" y="0"/>
                  </a:moveTo>
                  <a:lnTo>
                    <a:pt x="364412" y="0"/>
                  </a:lnTo>
                  <a:lnTo>
                    <a:pt x="364412" y="1379809"/>
                  </a:lnTo>
                  <a:lnTo>
                    <a:pt x="0" y="1379809"/>
                  </a:lnTo>
                  <a:close/>
                </a:path>
              </a:pathLst>
            </a:custGeom>
            <a:solidFill>
              <a:srgbClr val="031573"/>
            </a:solidFill>
            <a:ln>
              <a:noFill/>
            </a:ln>
          </p:spPr>
        </p:sp>
        <p:sp>
          <p:nvSpPr>
            <p:cNvPr id="166" name="Google Shape;166;p3"/>
            <p:cNvSpPr txBox="1"/>
            <p:nvPr/>
          </p:nvSpPr>
          <p:spPr>
            <a:xfrm>
              <a:off x="0" y="-28575"/>
              <a:ext cx="364412" cy="1408384"/>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7" name="Google Shape;167;p3"/>
          <p:cNvGrpSpPr/>
          <p:nvPr/>
        </p:nvGrpSpPr>
        <p:grpSpPr>
          <a:xfrm>
            <a:off x="2558258" y="2429266"/>
            <a:ext cx="8498925" cy="1999470"/>
            <a:chOff x="0" y="-9525"/>
            <a:chExt cx="11331900" cy="2665960"/>
          </a:xfrm>
        </p:grpSpPr>
        <p:sp>
          <p:nvSpPr>
            <p:cNvPr id="168" name="Google Shape;168;p3"/>
            <p:cNvSpPr txBox="1"/>
            <p:nvPr/>
          </p:nvSpPr>
          <p:spPr>
            <a:xfrm>
              <a:off x="0" y="-9525"/>
              <a:ext cx="11331900" cy="1847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500" u="none" cap="none" strike="noStrike">
                  <a:solidFill>
                    <a:srgbClr val="031573"/>
                  </a:solidFill>
                  <a:latin typeface="Century Gothic"/>
                  <a:ea typeface="Century Gothic"/>
                  <a:cs typeface="Century Gothic"/>
                  <a:sym typeface="Century Gothic"/>
                </a:rPr>
                <a:t>TITULO</a:t>
              </a:r>
              <a:endParaRPr>
                <a:latin typeface="Century Gothic"/>
                <a:ea typeface="Century Gothic"/>
                <a:cs typeface="Century Gothic"/>
                <a:sym typeface="Century Gothic"/>
              </a:endParaRPr>
            </a:p>
          </p:txBody>
        </p:sp>
        <p:sp>
          <p:nvSpPr>
            <p:cNvPr id="169" name="Google Shape;169;p3"/>
            <p:cNvSpPr txBox="1"/>
            <p:nvPr/>
          </p:nvSpPr>
          <p:spPr>
            <a:xfrm>
              <a:off x="0" y="1733035"/>
              <a:ext cx="11331900" cy="923400"/>
            </a:xfrm>
            <a:prstGeom prst="rect">
              <a:avLst/>
            </a:prstGeom>
            <a:noFill/>
            <a:ln>
              <a:noFill/>
            </a:ln>
          </p:spPr>
          <p:txBody>
            <a:bodyPr anchorCtr="0" anchor="t" bIns="0" lIns="0" spcFirstLastPara="1" rIns="0" wrap="square" tIns="0">
              <a:spAutoFit/>
            </a:bodyPr>
            <a:lstStyle/>
            <a:p>
              <a:pPr indent="0" lvl="0" marL="0" marR="0" rtl="0" algn="l">
                <a:lnSpc>
                  <a:spcPct val="150016"/>
                </a:lnSpc>
                <a:spcBef>
                  <a:spcPts val="0"/>
                </a:spcBef>
                <a:spcAft>
                  <a:spcPts val="0"/>
                </a:spcAft>
                <a:buNone/>
              </a:pPr>
              <a:r>
                <a:rPr i="0" lang="en-US" sz="2999" u="none" cap="none" strike="noStrike">
                  <a:solidFill>
                    <a:srgbClr val="000000"/>
                  </a:solidFill>
                  <a:latin typeface="Century Gothic"/>
                  <a:ea typeface="Century Gothic"/>
                  <a:cs typeface="Century Gothic"/>
                  <a:sym typeface="Century Gothic"/>
                </a:rPr>
                <a:t>TEXTO</a:t>
              </a:r>
              <a:endParaRPr>
                <a:latin typeface="Century Gothic"/>
                <a:ea typeface="Century Gothic"/>
                <a:cs typeface="Century Gothic"/>
                <a:sym typeface="Century Gothic"/>
              </a:endParaRPr>
            </a:p>
          </p:txBody>
        </p:sp>
      </p:grpSp>
      <p:pic>
        <p:nvPicPr>
          <p:cNvPr id="170" name="Google Shape;170;p3"/>
          <p:cNvPicPr preferRelativeResize="0"/>
          <p:nvPr/>
        </p:nvPicPr>
        <p:blipFill rotWithShape="1">
          <a:blip r:embed="rId3">
            <a:alphaModFix/>
          </a:blip>
          <a:srcRect b="0" l="36615" r="36614" t="0"/>
          <a:stretch/>
        </p:blipFill>
        <p:spPr>
          <a:xfrm>
            <a:off x="12119162" y="2084294"/>
            <a:ext cx="5287805" cy="7422384"/>
          </a:xfrm>
          <a:prstGeom prst="rect">
            <a:avLst/>
          </a:prstGeom>
          <a:noFill/>
          <a:ln>
            <a:noFill/>
          </a:ln>
        </p:spPr>
      </p:pic>
      <p:grpSp>
        <p:nvGrpSpPr>
          <p:cNvPr id="171" name="Google Shape;171;p3"/>
          <p:cNvGrpSpPr/>
          <p:nvPr/>
        </p:nvGrpSpPr>
        <p:grpSpPr>
          <a:xfrm>
            <a:off x="16437586" y="4939754"/>
            <a:ext cx="1350381" cy="4947924"/>
            <a:chOff x="0" y="-28575"/>
            <a:chExt cx="355656" cy="1303157"/>
          </a:xfrm>
        </p:grpSpPr>
        <p:sp>
          <p:nvSpPr>
            <p:cNvPr id="172" name="Google Shape;172;p3"/>
            <p:cNvSpPr/>
            <p:nvPr/>
          </p:nvSpPr>
          <p:spPr>
            <a:xfrm>
              <a:off x="0" y="0"/>
              <a:ext cx="355656" cy="1274582"/>
            </a:xfrm>
            <a:custGeom>
              <a:rect b="b" l="l" r="r" t="t"/>
              <a:pathLst>
                <a:path extrusionOk="0" h="1274582" w="355656">
                  <a:moveTo>
                    <a:pt x="0" y="0"/>
                  </a:moveTo>
                  <a:lnTo>
                    <a:pt x="355656" y="0"/>
                  </a:lnTo>
                  <a:lnTo>
                    <a:pt x="355656" y="1274582"/>
                  </a:lnTo>
                  <a:lnTo>
                    <a:pt x="0" y="1274582"/>
                  </a:lnTo>
                  <a:close/>
                </a:path>
              </a:pathLst>
            </a:custGeom>
            <a:solidFill>
              <a:srgbClr val="EDECED"/>
            </a:solidFill>
            <a:ln>
              <a:noFill/>
            </a:ln>
          </p:spPr>
        </p:sp>
        <p:sp>
          <p:nvSpPr>
            <p:cNvPr id="173" name="Google Shape;173;p3"/>
            <p:cNvSpPr txBox="1"/>
            <p:nvPr/>
          </p:nvSpPr>
          <p:spPr>
            <a:xfrm>
              <a:off x="0" y="-28575"/>
              <a:ext cx="355656" cy="1303157"/>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74" name="Google Shape;174;p3"/>
          <p:cNvPicPr preferRelativeResize="0"/>
          <p:nvPr/>
        </p:nvPicPr>
        <p:blipFill rotWithShape="1">
          <a:blip r:embed="rId4">
            <a:alphaModFix/>
          </a:blip>
          <a:srcRect b="31544" l="11516" r="11133" t="24443"/>
          <a:stretch/>
        </p:blipFill>
        <p:spPr>
          <a:xfrm>
            <a:off x="248476" y="326643"/>
            <a:ext cx="4275392" cy="13945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pSp>
        <p:nvGrpSpPr>
          <p:cNvPr id="179" name="Google Shape;179;p4"/>
          <p:cNvGrpSpPr/>
          <p:nvPr/>
        </p:nvGrpSpPr>
        <p:grpSpPr>
          <a:xfrm>
            <a:off x="1443100" y="2033930"/>
            <a:ext cx="15401801" cy="6775574"/>
            <a:chOff x="0" y="-28575"/>
            <a:chExt cx="4056441" cy="1784513"/>
          </a:xfrm>
        </p:grpSpPr>
        <p:sp>
          <p:nvSpPr>
            <p:cNvPr id="180" name="Google Shape;180;p4"/>
            <p:cNvSpPr/>
            <p:nvPr/>
          </p:nvSpPr>
          <p:spPr>
            <a:xfrm>
              <a:off x="0" y="0"/>
              <a:ext cx="4056441" cy="1755938"/>
            </a:xfrm>
            <a:custGeom>
              <a:rect b="b" l="l" r="r" t="t"/>
              <a:pathLst>
                <a:path extrusionOk="0" h="1755938" w="4056441">
                  <a:moveTo>
                    <a:pt x="0" y="0"/>
                  </a:moveTo>
                  <a:lnTo>
                    <a:pt x="4056441" y="0"/>
                  </a:lnTo>
                  <a:lnTo>
                    <a:pt x="4056441" y="1755938"/>
                  </a:lnTo>
                  <a:lnTo>
                    <a:pt x="0" y="1755938"/>
                  </a:lnTo>
                  <a:close/>
                </a:path>
              </a:pathLst>
            </a:custGeom>
            <a:solidFill>
              <a:srgbClr val="000000">
                <a:alpha val="0"/>
              </a:srgbClr>
            </a:solidFill>
            <a:ln cap="sq" cmpd="sng" w="19050">
              <a:solidFill>
                <a:srgbClr val="000000"/>
              </a:solidFill>
              <a:prstDash val="solid"/>
              <a:miter lim="8000"/>
              <a:headEnd len="sm" w="sm" type="none"/>
              <a:tailEnd len="sm" w="sm" type="none"/>
            </a:ln>
          </p:spPr>
        </p:sp>
        <p:sp>
          <p:nvSpPr>
            <p:cNvPr id="181" name="Google Shape;181;p4"/>
            <p:cNvSpPr txBox="1"/>
            <p:nvPr/>
          </p:nvSpPr>
          <p:spPr>
            <a:xfrm>
              <a:off x="0" y="-28575"/>
              <a:ext cx="4056441" cy="1784513"/>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4"/>
          <p:cNvGrpSpPr/>
          <p:nvPr/>
        </p:nvGrpSpPr>
        <p:grpSpPr>
          <a:xfrm>
            <a:off x="5430874" y="287423"/>
            <a:ext cx="10897665" cy="2312609"/>
            <a:chOff x="0" y="-28575"/>
            <a:chExt cx="2930002" cy="621780"/>
          </a:xfrm>
        </p:grpSpPr>
        <p:sp>
          <p:nvSpPr>
            <p:cNvPr id="183" name="Google Shape;183;p4"/>
            <p:cNvSpPr/>
            <p:nvPr/>
          </p:nvSpPr>
          <p:spPr>
            <a:xfrm>
              <a:off x="0" y="0"/>
              <a:ext cx="2930002" cy="593205"/>
            </a:xfrm>
            <a:custGeom>
              <a:rect b="b" l="l" r="r" t="t"/>
              <a:pathLst>
                <a:path extrusionOk="0" h="593205" w="2930002">
                  <a:moveTo>
                    <a:pt x="0" y="0"/>
                  </a:moveTo>
                  <a:lnTo>
                    <a:pt x="2930002" y="0"/>
                  </a:lnTo>
                  <a:lnTo>
                    <a:pt x="2930002" y="593205"/>
                  </a:lnTo>
                  <a:lnTo>
                    <a:pt x="0" y="593205"/>
                  </a:lnTo>
                  <a:close/>
                </a:path>
              </a:pathLst>
            </a:custGeom>
            <a:solidFill>
              <a:srgbClr val="031573"/>
            </a:solidFill>
            <a:ln>
              <a:noFill/>
            </a:ln>
          </p:spPr>
        </p:sp>
        <p:sp>
          <p:nvSpPr>
            <p:cNvPr id="184" name="Google Shape;184;p4"/>
            <p:cNvSpPr txBox="1"/>
            <p:nvPr/>
          </p:nvSpPr>
          <p:spPr>
            <a:xfrm>
              <a:off x="0" y="-28575"/>
              <a:ext cx="2930002" cy="62178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5" name="Google Shape;185;p4"/>
          <p:cNvSpPr txBox="1"/>
          <p:nvPr/>
        </p:nvSpPr>
        <p:spPr>
          <a:xfrm>
            <a:off x="5741408" y="751004"/>
            <a:ext cx="10276500" cy="1385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500" u="none" cap="none" strike="noStrike">
                <a:solidFill>
                  <a:srgbClr val="EDECED"/>
                </a:solidFill>
                <a:latin typeface="Century Gothic"/>
                <a:ea typeface="Century Gothic"/>
                <a:cs typeface="Century Gothic"/>
                <a:sym typeface="Century Gothic"/>
              </a:rPr>
              <a:t>TITULO</a:t>
            </a:r>
            <a:endParaRPr b="1">
              <a:latin typeface="Century Gothic"/>
              <a:ea typeface="Century Gothic"/>
              <a:cs typeface="Century Gothic"/>
              <a:sym typeface="Century Gothic"/>
            </a:endParaRPr>
          </a:p>
        </p:txBody>
      </p:sp>
      <p:sp>
        <p:nvSpPr>
          <p:cNvPr id="186" name="Google Shape;186;p4"/>
          <p:cNvSpPr txBox="1"/>
          <p:nvPr/>
        </p:nvSpPr>
        <p:spPr>
          <a:xfrm>
            <a:off x="1959461" y="2781007"/>
            <a:ext cx="14369100" cy="692700"/>
          </a:xfrm>
          <a:prstGeom prst="rect">
            <a:avLst/>
          </a:prstGeom>
          <a:noFill/>
          <a:ln>
            <a:noFill/>
          </a:ln>
        </p:spPr>
        <p:txBody>
          <a:bodyPr anchorCtr="0" anchor="t" bIns="0" lIns="0" spcFirstLastPara="1" rIns="0" wrap="square" tIns="0">
            <a:spAutoFit/>
          </a:bodyPr>
          <a:lstStyle/>
          <a:p>
            <a:pPr indent="0" lvl="0" marL="0" marR="0" rtl="0" algn="l">
              <a:lnSpc>
                <a:spcPct val="150016"/>
              </a:lnSpc>
              <a:spcBef>
                <a:spcPts val="0"/>
              </a:spcBef>
              <a:spcAft>
                <a:spcPts val="0"/>
              </a:spcAft>
              <a:buNone/>
            </a:pPr>
            <a:r>
              <a:rPr i="0" lang="en-US" sz="2999" u="none" cap="none" strike="noStrike">
                <a:solidFill>
                  <a:srgbClr val="000000"/>
                </a:solidFill>
                <a:latin typeface="Century Gothic"/>
                <a:ea typeface="Century Gothic"/>
                <a:cs typeface="Century Gothic"/>
                <a:sym typeface="Century Gothic"/>
              </a:rPr>
              <a:t>TEXTO</a:t>
            </a:r>
            <a:endParaRPr>
              <a:latin typeface="Century Gothic"/>
              <a:ea typeface="Century Gothic"/>
              <a:cs typeface="Century Gothic"/>
              <a:sym typeface="Century Gothic"/>
            </a:endParaRPr>
          </a:p>
        </p:txBody>
      </p:sp>
      <p:grpSp>
        <p:nvGrpSpPr>
          <p:cNvPr id="187" name="Google Shape;187;p4"/>
          <p:cNvGrpSpPr/>
          <p:nvPr/>
        </p:nvGrpSpPr>
        <p:grpSpPr>
          <a:xfrm>
            <a:off x="2266950" y="8151642"/>
            <a:ext cx="6877050" cy="1209445"/>
            <a:chOff x="0" y="-28575"/>
            <a:chExt cx="1848999" cy="325178"/>
          </a:xfrm>
        </p:grpSpPr>
        <p:sp>
          <p:nvSpPr>
            <p:cNvPr id="188" name="Google Shape;188;p4"/>
            <p:cNvSpPr/>
            <p:nvPr/>
          </p:nvSpPr>
          <p:spPr>
            <a:xfrm>
              <a:off x="0" y="0"/>
              <a:ext cx="1848999" cy="296603"/>
            </a:xfrm>
            <a:custGeom>
              <a:rect b="b" l="l" r="r" t="t"/>
              <a:pathLst>
                <a:path extrusionOk="0" h="296603" w="1848999">
                  <a:moveTo>
                    <a:pt x="0" y="0"/>
                  </a:moveTo>
                  <a:lnTo>
                    <a:pt x="1848999" y="0"/>
                  </a:lnTo>
                  <a:lnTo>
                    <a:pt x="1848999" y="296603"/>
                  </a:lnTo>
                  <a:lnTo>
                    <a:pt x="0" y="296603"/>
                  </a:lnTo>
                  <a:close/>
                </a:path>
              </a:pathLst>
            </a:custGeom>
            <a:solidFill>
              <a:srgbClr val="EDECED"/>
            </a:solidFill>
            <a:ln>
              <a:noFill/>
            </a:ln>
          </p:spPr>
        </p:sp>
        <p:sp>
          <p:nvSpPr>
            <p:cNvPr id="189" name="Google Shape;189;p4"/>
            <p:cNvSpPr txBox="1"/>
            <p:nvPr/>
          </p:nvSpPr>
          <p:spPr>
            <a:xfrm>
              <a:off x="0" y="-28575"/>
              <a:ext cx="1848999" cy="325178"/>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0" name="Google Shape;190;p4"/>
          <p:cNvPicPr preferRelativeResize="0"/>
          <p:nvPr/>
        </p:nvPicPr>
        <p:blipFill rotWithShape="1">
          <a:blip r:embed="rId3">
            <a:alphaModFix/>
          </a:blip>
          <a:srcRect b="31544" l="11516" r="11133" t="24443"/>
          <a:stretch/>
        </p:blipFill>
        <p:spPr>
          <a:xfrm>
            <a:off x="248476" y="326643"/>
            <a:ext cx="4275392" cy="13945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pSp>
        <p:nvGrpSpPr>
          <p:cNvPr id="195" name="Google Shape;195;p5"/>
          <p:cNvGrpSpPr/>
          <p:nvPr/>
        </p:nvGrpSpPr>
        <p:grpSpPr>
          <a:xfrm>
            <a:off x="1443100" y="2033930"/>
            <a:ext cx="15401801" cy="6775574"/>
            <a:chOff x="0" y="-28575"/>
            <a:chExt cx="4056441" cy="1784513"/>
          </a:xfrm>
        </p:grpSpPr>
        <p:sp>
          <p:nvSpPr>
            <p:cNvPr id="196" name="Google Shape;196;p5"/>
            <p:cNvSpPr/>
            <p:nvPr/>
          </p:nvSpPr>
          <p:spPr>
            <a:xfrm>
              <a:off x="0" y="0"/>
              <a:ext cx="4056441" cy="1755938"/>
            </a:xfrm>
            <a:custGeom>
              <a:rect b="b" l="l" r="r" t="t"/>
              <a:pathLst>
                <a:path extrusionOk="0" h="1755938" w="4056441">
                  <a:moveTo>
                    <a:pt x="0" y="0"/>
                  </a:moveTo>
                  <a:lnTo>
                    <a:pt x="4056441" y="0"/>
                  </a:lnTo>
                  <a:lnTo>
                    <a:pt x="4056441" y="1755938"/>
                  </a:lnTo>
                  <a:lnTo>
                    <a:pt x="0" y="1755938"/>
                  </a:lnTo>
                  <a:close/>
                </a:path>
              </a:pathLst>
            </a:custGeom>
            <a:solidFill>
              <a:srgbClr val="000000">
                <a:alpha val="0"/>
              </a:srgbClr>
            </a:solidFill>
            <a:ln cap="sq" cmpd="sng" w="19050">
              <a:solidFill>
                <a:srgbClr val="000000"/>
              </a:solidFill>
              <a:prstDash val="solid"/>
              <a:miter lim="8000"/>
              <a:headEnd len="sm" w="sm" type="none"/>
              <a:tailEnd len="sm" w="sm" type="none"/>
            </a:ln>
          </p:spPr>
        </p:sp>
        <p:sp>
          <p:nvSpPr>
            <p:cNvPr id="197" name="Google Shape;197;p5"/>
            <p:cNvSpPr txBox="1"/>
            <p:nvPr/>
          </p:nvSpPr>
          <p:spPr>
            <a:xfrm>
              <a:off x="0" y="-28575"/>
              <a:ext cx="4056441" cy="1784513"/>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5"/>
          <p:cNvGrpSpPr/>
          <p:nvPr/>
        </p:nvGrpSpPr>
        <p:grpSpPr>
          <a:xfrm>
            <a:off x="718034" y="3049445"/>
            <a:ext cx="6046395" cy="4744544"/>
            <a:chOff x="0" y="-28575"/>
            <a:chExt cx="1592466" cy="1249592"/>
          </a:xfrm>
        </p:grpSpPr>
        <p:sp>
          <p:nvSpPr>
            <p:cNvPr id="199" name="Google Shape;199;p5"/>
            <p:cNvSpPr/>
            <p:nvPr/>
          </p:nvSpPr>
          <p:spPr>
            <a:xfrm>
              <a:off x="0" y="0"/>
              <a:ext cx="1592466" cy="1221017"/>
            </a:xfrm>
            <a:custGeom>
              <a:rect b="b" l="l" r="r" t="t"/>
              <a:pathLst>
                <a:path extrusionOk="0" h="1221017" w="1592466">
                  <a:moveTo>
                    <a:pt x="0" y="0"/>
                  </a:moveTo>
                  <a:lnTo>
                    <a:pt x="1592466" y="0"/>
                  </a:lnTo>
                  <a:lnTo>
                    <a:pt x="1592466" y="1221017"/>
                  </a:lnTo>
                  <a:lnTo>
                    <a:pt x="0" y="1221017"/>
                  </a:lnTo>
                  <a:close/>
                </a:path>
              </a:pathLst>
            </a:custGeom>
            <a:solidFill>
              <a:srgbClr val="EDECED"/>
            </a:solidFill>
            <a:ln>
              <a:noFill/>
            </a:ln>
          </p:spPr>
        </p:sp>
        <p:sp>
          <p:nvSpPr>
            <p:cNvPr id="200" name="Google Shape;200;p5"/>
            <p:cNvSpPr txBox="1"/>
            <p:nvPr/>
          </p:nvSpPr>
          <p:spPr>
            <a:xfrm>
              <a:off x="0" y="-28575"/>
              <a:ext cx="1592466" cy="1249592"/>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5"/>
          <p:cNvSpPr txBox="1"/>
          <p:nvPr/>
        </p:nvSpPr>
        <p:spPr>
          <a:xfrm>
            <a:off x="1056582" y="4726493"/>
            <a:ext cx="5369400" cy="57720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i="0" lang="en-US" sz="2899" u="none" cap="none" strike="noStrike">
                <a:solidFill>
                  <a:srgbClr val="000000"/>
                </a:solidFill>
                <a:latin typeface="Century Gothic"/>
                <a:ea typeface="Century Gothic"/>
                <a:cs typeface="Century Gothic"/>
                <a:sym typeface="Century Gothic"/>
              </a:rPr>
              <a:t>TEXTO</a:t>
            </a:r>
            <a:endParaRPr>
              <a:latin typeface="Century Gothic"/>
              <a:ea typeface="Century Gothic"/>
              <a:cs typeface="Century Gothic"/>
              <a:sym typeface="Century Gothic"/>
            </a:endParaRPr>
          </a:p>
        </p:txBody>
      </p:sp>
      <p:pic>
        <p:nvPicPr>
          <p:cNvPr id="202" name="Google Shape;202;p5"/>
          <p:cNvPicPr preferRelativeResize="0"/>
          <p:nvPr/>
        </p:nvPicPr>
        <p:blipFill rotWithShape="1">
          <a:blip r:embed="rId3">
            <a:alphaModFix/>
          </a:blip>
          <a:srcRect b="0" l="7806" r="7807" t="0"/>
          <a:stretch/>
        </p:blipFill>
        <p:spPr>
          <a:xfrm>
            <a:off x="9463368" y="780323"/>
            <a:ext cx="7943600" cy="3781496"/>
          </a:xfrm>
          <a:prstGeom prst="rect">
            <a:avLst/>
          </a:prstGeom>
          <a:noFill/>
          <a:ln>
            <a:noFill/>
          </a:ln>
        </p:spPr>
      </p:pic>
      <p:pic>
        <p:nvPicPr>
          <p:cNvPr id="203" name="Google Shape;203;p5"/>
          <p:cNvPicPr preferRelativeResize="0"/>
          <p:nvPr/>
        </p:nvPicPr>
        <p:blipFill rotWithShape="1">
          <a:blip r:embed="rId3">
            <a:alphaModFix/>
          </a:blip>
          <a:srcRect b="0" l="6852" r="6852" t="0"/>
          <a:stretch/>
        </p:blipFill>
        <p:spPr>
          <a:xfrm>
            <a:off x="9463366" y="5380715"/>
            <a:ext cx="7943601" cy="3810981"/>
          </a:xfrm>
          <a:prstGeom prst="rect">
            <a:avLst/>
          </a:prstGeom>
          <a:noFill/>
          <a:ln>
            <a:noFill/>
          </a:ln>
        </p:spPr>
      </p:pic>
      <p:grpSp>
        <p:nvGrpSpPr>
          <p:cNvPr id="204" name="Google Shape;204;p5"/>
          <p:cNvGrpSpPr/>
          <p:nvPr/>
        </p:nvGrpSpPr>
        <p:grpSpPr>
          <a:xfrm>
            <a:off x="7698940" y="1095304"/>
            <a:ext cx="2553895" cy="1801680"/>
            <a:chOff x="0" y="-28575"/>
            <a:chExt cx="672631" cy="474516"/>
          </a:xfrm>
        </p:grpSpPr>
        <p:sp>
          <p:nvSpPr>
            <p:cNvPr id="205" name="Google Shape;205;p5"/>
            <p:cNvSpPr/>
            <p:nvPr/>
          </p:nvSpPr>
          <p:spPr>
            <a:xfrm>
              <a:off x="0" y="0"/>
              <a:ext cx="672631" cy="445941"/>
            </a:xfrm>
            <a:custGeom>
              <a:rect b="b" l="l" r="r" t="t"/>
              <a:pathLst>
                <a:path extrusionOk="0" h="445941" w="672631">
                  <a:moveTo>
                    <a:pt x="0" y="0"/>
                  </a:moveTo>
                  <a:lnTo>
                    <a:pt x="672631" y="0"/>
                  </a:lnTo>
                  <a:lnTo>
                    <a:pt x="672631" y="445941"/>
                  </a:lnTo>
                  <a:lnTo>
                    <a:pt x="0" y="445941"/>
                  </a:lnTo>
                  <a:close/>
                </a:path>
              </a:pathLst>
            </a:custGeom>
            <a:solidFill>
              <a:srgbClr val="031573"/>
            </a:solidFill>
            <a:ln>
              <a:noFill/>
            </a:ln>
          </p:spPr>
        </p:sp>
        <p:sp>
          <p:nvSpPr>
            <p:cNvPr id="206" name="Google Shape;206;p5"/>
            <p:cNvSpPr txBox="1"/>
            <p:nvPr/>
          </p:nvSpPr>
          <p:spPr>
            <a:xfrm>
              <a:off x="0" y="-28575"/>
              <a:ext cx="672631" cy="474516"/>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5"/>
          <p:cNvGrpSpPr/>
          <p:nvPr/>
        </p:nvGrpSpPr>
        <p:grpSpPr>
          <a:xfrm>
            <a:off x="7896846" y="1355932"/>
            <a:ext cx="2157975" cy="806157"/>
            <a:chOff x="0" y="-38100"/>
            <a:chExt cx="2877300" cy="1074876"/>
          </a:xfrm>
        </p:grpSpPr>
        <p:sp>
          <p:nvSpPr>
            <p:cNvPr id="208" name="Google Shape;208;p5"/>
            <p:cNvSpPr txBox="1"/>
            <p:nvPr/>
          </p:nvSpPr>
          <p:spPr>
            <a:xfrm>
              <a:off x="0" y="-38100"/>
              <a:ext cx="28773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000" u="none" cap="none" strike="noStrike">
                  <a:solidFill>
                    <a:srgbClr val="EDECED"/>
                  </a:solidFill>
                  <a:latin typeface="Century Gothic"/>
                  <a:ea typeface="Century Gothic"/>
                  <a:cs typeface="Century Gothic"/>
                  <a:sym typeface="Century Gothic"/>
                </a:rPr>
                <a:t>SUBTITULO</a:t>
              </a:r>
              <a:endParaRPr>
                <a:latin typeface="Century Gothic"/>
                <a:ea typeface="Century Gothic"/>
                <a:cs typeface="Century Gothic"/>
                <a:sym typeface="Century Gothic"/>
              </a:endParaRPr>
            </a:p>
          </p:txBody>
        </p:sp>
        <p:sp>
          <p:nvSpPr>
            <p:cNvPr id="209" name="Google Shape;209;p5"/>
            <p:cNvSpPr txBox="1"/>
            <p:nvPr/>
          </p:nvSpPr>
          <p:spPr>
            <a:xfrm>
              <a:off x="0" y="497976"/>
              <a:ext cx="28773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000" u="none" cap="none" strike="noStrike">
                  <a:solidFill>
                    <a:srgbClr val="FFFFFF"/>
                  </a:solidFill>
                  <a:latin typeface="Century Gothic"/>
                  <a:ea typeface="Century Gothic"/>
                  <a:cs typeface="Century Gothic"/>
                  <a:sym typeface="Century Gothic"/>
                </a:rPr>
                <a:t>TEXTO</a:t>
              </a:r>
              <a:endParaRPr>
                <a:latin typeface="Century Gothic"/>
                <a:ea typeface="Century Gothic"/>
                <a:cs typeface="Century Gothic"/>
                <a:sym typeface="Century Gothic"/>
              </a:endParaRPr>
            </a:p>
          </p:txBody>
        </p:sp>
      </p:grpSp>
      <p:grpSp>
        <p:nvGrpSpPr>
          <p:cNvPr id="210" name="Google Shape;210;p5"/>
          <p:cNvGrpSpPr/>
          <p:nvPr/>
        </p:nvGrpSpPr>
        <p:grpSpPr>
          <a:xfrm>
            <a:off x="7698940" y="5784821"/>
            <a:ext cx="2553895" cy="1801680"/>
            <a:chOff x="0" y="-28575"/>
            <a:chExt cx="672631" cy="474516"/>
          </a:xfrm>
        </p:grpSpPr>
        <p:sp>
          <p:nvSpPr>
            <p:cNvPr id="211" name="Google Shape;211;p5"/>
            <p:cNvSpPr/>
            <p:nvPr/>
          </p:nvSpPr>
          <p:spPr>
            <a:xfrm>
              <a:off x="0" y="0"/>
              <a:ext cx="672631" cy="445941"/>
            </a:xfrm>
            <a:custGeom>
              <a:rect b="b" l="l" r="r" t="t"/>
              <a:pathLst>
                <a:path extrusionOk="0" h="445941" w="672631">
                  <a:moveTo>
                    <a:pt x="0" y="0"/>
                  </a:moveTo>
                  <a:lnTo>
                    <a:pt x="672631" y="0"/>
                  </a:lnTo>
                  <a:lnTo>
                    <a:pt x="672631" y="445941"/>
                  </a:lnTo>
                  <a:lnTo>
                    <a:pt x="0" y="445941"/>
                  </a:lnTo>
                  <a:close/>
                </a:path>
              </a:pathLst>
            </a:custGeom>
            <a:solidFill>
              <a:srgbClr val="031573"/>
            </a:solidFill>
            <a:ln>
              <a:noFill/>
            </a:ln>
          </p:spPr>
        </p:sp>
        <p:sp>
          <p:nvSpPr>
            <p:cNvPr id="212" name="Google Shape;212;p5"/>
            <p:cNvSpPr txBox="1"/>
            <p:nvPr/>
          </p:nvSpPr>
          <p:spPr>
            <a:xfrm>
              <a:off x="0" y="-28575"/>
              <a:ext cx="672631" cy="474516"/>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5"/>
          <p:cNvGrpSpPr/>
          <p:nvPr/>
        </p:nvGrpSpPr>
        <p:grpSpPr>
          <a:xfrm>
            <a:off x="7896846" y="6045448"/>
            <a:ext cx="2157975" cy="806157"/>
            <a:chOff x="0" y="-38100"/>
            <a:chExt cx="2877300" cy="1074876"/>
          </a:xfrm>
        </p:grpSpPr>
        <p:sp>
          <p:nvSpPr>
            <p:cNvPr id="214" name="Google Shape;214;p5"/>
            <p:cNvSpPr txBox="1"/>
            <p:nvPr/>
          </p:nvSpPr>
          <p:spPr>
            <a:xfrm>
              <a:off x="0" y="-38100"/>
              <a:ext cx="28773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000" u="none" cap="none" strike="noStrike">
                  <a:solidFill>
                    <a:srgbClr val="EDECED"/>
                  </a:solidFill>
                  <a:latin typeface="Century Gothic"/>
                  <a:ea typeface="Century Gothic"/>
                  <a:cs typeface="Century Gothic"/>
                  <a:sym typeface="Century Gothic"/>
                </a:rPr>
                <a:t>SUBTITULO</a:t>
              </a:r>
              <a:endParaRPr>
                <a:latin typeface="Century Gothic"/>
                <a:ea typeface="Century Gothic"/>
                <a:cs typeface="Century Gothic"/>
                <a:sym typeface="Century Gothic"/>
              </a:endParaRPr>
            </a:p>
          </p:txBody>
        </p:sp>
        <p:sp>
          <p:nvSpPr>
            <p:cNvPr id="215" name="Google Shape;215;p5"/>
            <p:cNvSpPr txBox="1"/>
            <p:nvPr/>
          </p:nvSpPr>
          <p:spPr>
            <a:xfrm>
              <a:off x="0" y="497976"/>
              <a:ext cx="28773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000" u="none" cap="none" strike="noStrike">
                  <a:solidFill>
                    <a:srgbClr val="FFFFFF"/>
                  </a:solidFill>
                  <a:latin typeface="Century Gothic"/>
                  <a:ea typeface="Century Gothic"/>
                  <a:cs typeface="Century Gothic"/>
                  <a:sym typeface="Century Gothic"/>
                </a:rPr>
                <a:t>TEXTO</a:t>
              </a:r>
              <a:endParaRPr>
                <a:latin typeface="Century Gothic"/>
                <a:ea typeface="Century Gothic"/>
                <a:cs typeface="Century Gothic"/>
                <a:sym typeface="Century Gothic"/>
              </a:endParaRPr>
            </a:p>
          </p:txBody>
        </p:sp>
      </p:grpSp>
      <p:pic>
        <p:nvPicPr>
          <p:cNvPr id="216" name="Google Shape;216;p5"/>
          <p:cNvPicPr preferRelativeResize="0"/>
          <p:nvPr/>
        </p:nvPicPr>
        <p:blipFill rotWithShape="1">
          <a:blip r:embed="rId4">
            <a:alphaModFix/>
          </a:blip>
          <a:srcRect b="31544" l="11516" r="11133" t="24443"/>
          <a:stretch/>
        </p:blipFill>
        <p:spPr>
          <a:xfrm>
            <a:off x="248476" y="326643"/>
            <a:ext cx="4275392" cy="1394582"/>
          </a:xfrm>
          <a:prstGeom prst="rect">
            <a:avLst/>
          </a:prstGeom>
          <a:noFill/>
          <a:ln>
            <a:noFill/>
          </a:ln>
        </p:spPr>
      </p:pic>
      <p:sp>
        <p:nvSpPr>
          <p:cNvPr id="217" name="Google Shape;217;p5"/>
          <p:cNvSpPr txBox="1"/>
          <p:nvPr/>
        </p:nvSpPr>
        <p:spPr>
          <a:xfrm>
            <a:off x="964453" y="3341175"/>
            <a:ext cx="5799666" cy="13853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500" u="none" cap="none" strike="noStrike">
                <a:solidFill>
                  <a:srgbClr val="031573"/>
                </a:solidFill>
                <a:latin typeface="Century Gothic"/>
                <a:ea typeface="Century Gothic"/>
                <a:cs typeface="Century Gothic"/>
                <a:sym typeface="Century Gothic"/>
              </a:rPr>
              <a:t>TITULO</a:t>
            </a:r>
            <a:endParaRPr>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pSp>
        <p:nvGrpSpPr>
          <p:cNvPr id="222" name="Google Shape;222;p6"/>
          <p:cNvGrpSpPr/>
          <p:nvPr/>
        </p:nvGrpSpPr>
        <p:grpSpPr>
          <a:xfrm>
            <a:off x="1443100" y="2033930"/>
            <a:ext cx="15401801" cy="6775574"/>
            <a:chOff x="0" y="-28575"/>
            <a:chExt cx="4056441" cy="1784513"/>
          </a:xfrm>
        </p:grpSpPr>
        <p:sp>
          <p:nvSpPr>
            <p:cNvPr id="223" name="Google Shape;223;p6"/>
            <p:cNvSpPr/>
            <p:nvPr/>
          </p:nvSpPr>
          <p:spPr>
            <a:xfrm>
              <a:off x="0" y="0"/>
              <a:ext cx="4056441" cy="1755938"/>
            </a:xfrm>
            <a:custGeom>
              <a:rect b="b" l="l" r="r" t="t"/>
              <a:pathLst>
                <a:path extrusionOk="0" h="1755938" w="4056441">
                  <a:moveTo>
                    <a:pt x="0" y="0"/>
                  </a:moveTo>
                  <a:lnTo>
                    <a:pt x="4056441" y="0"/>
                  </a:lnTo>
                  <a:lnTo>
                    <a:pt x="4056441" y="1755938"/>
                  </a:lnTo>
                  <a:lnTo>
                    <a:pt x="0" y="1755938"/>
                  </a:lnTo>
                  <a:close/>
                </a:path>
              </a:pathLst>
            </a:custGeom>
            <a:solidFill>
              <a:srgbClr val="000000">
                <a:alpha val="0"/>
              </a:srgbClr>
            </a:solidFill>
            <a:ln cap="sq" cmpd="sng" w="19050">
              <a:solidFill>
                <a:srgbClr val="000000"/>
              </a:solidFill>
              <a:prstDash val="solid"/>
              <a:miter lim="8000"/>
              <a:headEnd len="sm" w="sm" type="none"/>
              <a:tailEnd len="sm" w="sm" type="none"/>
            </a:ln>
          </p:spPr>
        </p:sp>
        <p:sp>
          <p:nvSpPr>
            <p:cNvPr id="224" name="Google Shape;224;p6"/>
            <p:cNvSpPr txBox="1"/>
            <p:nvPr/>
          </p:nvSpPr>
          <p:spPr>
            <a:xfrm>
              <a:off x="0" y="-28575"/>
              <a:ext cx="4056441" cy="1784513"/>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6"/>
          <p:cNvGrpSpPr/>
          <p:nvPr/>
        </p:nvGrpSpPr>
        <p:grpSpPr>
          <a:xfrm>
            <a:off x="715818" y="2894618"/>
            <a:ext cx="7080118" cy="1625199"/>
            <a:chOff x="0" y="-28575"/>
            <a:chExt cx="1864722" cy="428036"/>
          </a:xfrm>
        </p:grpSpPr>
        <p:sp>
          <p:nvSpPr>
            <p:cNvPr id="226" name="Google Shape;226;p6"/>
            <p:cNvSpPr/>
            <p:nvPr/>
          </p:nvSpPr>
          <p:spPr>
            <a:xfrm>
              <a:off x="0" y="0"/>
              <a:ext cx="1864722" cy="399461"/>
            </a:xfrm>
            <a:custGeom>
              <a:rect b="b" l="l" r="r" t="t"/>
              <a:pathLst>
                <a:path extrusionOk="0" h="399461" w="1864722">
                  <a:moveTo>
                    <a:pt x="0" y="0"/>
                  </a:moveTo>
                  <a:lnTo>
                    <a:pt x="1864722" y="0"/>
                  </a:lnTo>
                  <a:lnTo>
                    <a:pt x="1864722" y="399461"/>
                  </a:lnTo>
                  <a:lnTo>
                    <a:pt x="0" y="399461"/>
                  </a:lnTo>
                  <a:close/>
                </a:path>
              </a:pathLst>
            </a:custGeom>
            <a:solidFill>
              <a:srgbClr val="031573"/>
            </a:solidFill>
            <a:ln>
              <a:noFill/>
            </a:ln>
          </p:spPr>
        </p:sp>
        <p:sp>
          <p:nvSpPr>
            <p:cNvPr id="227" name="Google Shape;227;p6"/>
            <p:cNvSpPr txBox="1"/>
            <p:nvPr/>
          </p:nvSpPr>
          <p:spPr>
            <a:xfrm>
              <a:off x="0" y="-28575"/>
              <a:ext cx="1864722" cy="428036"/>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6"/>
          <p:cNvSpPr txBox="1"/>
          <p:nvPr/>
        </p:nvSpPr>
        <p:spPr>
          <a:xfrm>
            <a:off x="877371" y="3205840"/>
            <a:ext cx="6756900" cy="13275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7199" u="none" cap="none" strike="noStrike">
                <a:solidFill>
                  <a:srgbClr val="EDECED"/>
                </a:solidFill>
                <a:latin typeface="Century Gothic"/>
                <a:ea typeface="Century Gothic"/>
                <a:cs typeface="Century Gothic"/>
                <a:sym typeface="Century Gothic"/>
              </a:rPr>
              <a:t>TITULO</a:t>
            </a:r>
            <a:endParaRPr b="1" i="0" sz="7199" u="none" cap="none" strike="noStrike">
              <a:solidFill>
                <a:srgbClr val="EDECED"/>
              </a:solidFill>
              <a:latin typeface="Century Gothic"/>
              <a:ea typeface="Century Gothic"/>
              <a:cs typeface="Century Gothic"/>
              <a:sym typeface="Century Gothic"/>
            </a:endParaRPr>
          </a:p>
        </p:txBody>
      </p:sp>
      <p:sp>
        <p:nvSpPr>
          <p:cNvPr id="229" name="Google Shape;229;p6"/>
          <p:cNvSpPr txBox="1"/>
          <p:nvPr/>
        </p:nvSpPr>
        <p:spPr>
          <a:xfrm>
            <a:off x="1770620" y="4653915"/>
            <a:ext cx="6025200" cy="57720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i="0" lang="en-US" sz="2899" u="none" cap="none" strike="noStrike">
                <a:solidFill>
                  <a:srgbClr val="000000"/>
                </a:solidFill>
                <a:latin typeface="Century Gothic"/>
                <a:ea typeface="Century Gothic"/>
                <a:cs typeface="Century Gothic"/>
                <a:sym typeface="Century Gothic"/>
              </a:rPr>
              <a:t>TEXTO</a:t>
            </a:r>
            <a:endParaRPr>
              <a:latin typeface="Century Gothic"/>
              <a:ea typeface="Century Gothic"/>
              <a:cs typeface="Century Gothic"/>
              <a:sym typeface="Century Gothic"/>
            </a:endParaRPr>
          </a:p>
        </p:txBody>
      </p:sp>
      <p:grpSp>
        <p:nvGrpSpPr>
          <p:cNvPr id="230" name="Google Shape;230;p6"/>
          <p:cNvGrpSpPr/>
          <p:nvPr/>
        </p:nvGrpSpPr>
        <p:grpSpPr>
          <a:xfrm>
            <a:off x="9144000" y="-103570"/>
            <a:ext cx="8572500" cy="10390570"/>
            <a:chOff x="0" y="-28575"/>
            <a:chExt cx="2365156" cy="2866762"/>
          </a:xfrm>
        </p:grpSpPr>
        <p:sp>
          <p:nvSpPr>
            <p:cNvPr id="231" name="Google Shape;231;p6"/>
            <p:cNvSpPr/>
            <p:nvPr/>
          </p:nvSpPr>
          <p:spPr>
            <a:xfrm>
              <a:off x="0" y="0"/>
              <a:ext cx="2365156" cy="2838187"/>
            </a:xfrm>
            <a:custGeom>
              <a:rect b="b" l="l" r="r" t="t"/>
              <a:pathLst>
                <a:path extrusionOk="0" h="2838187" w="2365156">
                  <a:moveTo>
                    <a:pt x="0" y="0"/>
                  </a:moveTo>
                  <a:lnTo>
                    <a:pt x="2365156" y="0"/>
                  </a:lnTo>
                  <a:lnTo>
                    <a:pt x="2365156" y="2838187"/>
                  </a:lnTo>
                  <a:lnTo>
                    <a:pt x="0" y="2838187"/>
                  </a:lnTo>
                  <a:close/>
                </a:path>
              </a:pathLst>
            </a:custGeom>
            <a:solidFill>
              <a:srgbClr val="EDECED"/>
            </a:solidFill>
            <a:ln>
              <a:noFill/>
            </a:ln>
          </p:spPr>
        </p:sp>
        <p:sp>
          <p:nvSpPr>
            <p:cNvPr id="232" name="Google Shape;232;p6"/>
            <p:cNvSpPr txBox="1"/>
            <p:nvPr/>
          </p:nvSpPr>
          <p:spPr>
            <a:xfrm>
              <a:off x="0" y="-28575"/>
              <a:ext cx="2365156" cy="2866762"/>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3" name="Google Shape;233;p6"/>
          <p:cNvPicPr preferRelativeResize="0"/>
          <p:nvPr/>
        </p:nvPicPr>
        <p:blipFill rotWithShape="1">
          <a:blip r:embed="rId3">
            <a:alphaModFix/>
          </a:blip>
          <a:srcRect b="31544" l="11516" r="11133" t="24443"/>
          <a:stretch/>
        </p:blipFill>
        <p:spPr>
          <a:xfrm>
            <a:off x="248476" y="326643"/>
            <a:ext cx="4275392" cy="13945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